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4"/>
  </p:sldMasterIdLst>
  <p:notesMasterIdLst>
    <p:notesMasterId r:id="rId22"/>
  </p:notesMasterIdLst>
  <p:handoutMasterIdLst>
    <p:handoutMasterId r:id="rId23"/>
  </p:handoutMasterIdLst>
  <p:sldIdLst>
    <p:sldId id="1795" r:id="rId5"/>
    <p:sldId id="1824" r:id="rId6"/>
    <p:sldId id="1823" r:id="rId7"/>
    <p:sldId id="1822" r:id="rId8"/>
    <p:sldId id="1798" r:id="rId9"/>
    <p:sldId id="1813" r:id="rId10"/>
    <p:sldId id="1801" r:id="rId11"/>
    <p:sldId id="1802" r:id="rId12"/>
    <p:sldId id="1803" r:id="rId13"/>
    <p:sldId id="1814" r:id="rId14"/>
    <p:sldId id="1815" r:id="rId15"/>
    <p:sldId id="1816" r:id="rId16"/>
    <p:sldId id="1817" r:id="rId17"/>
    <p:sldId id="1818" r:id="rId18"/>
    <p:sldId id="1819" r:id="rId19"/>
    <p:sldId id="1820" r:id="rId20"/>
    <p:sldId id="1821" r:id="rId21"/>
  </p:sldIdLst>
  <p:sldSz cx="12192000" cy="6858000"/>
  <p:notesSz cx="6797675" cy="9926638"/>
  <p:defaultTextStyle>
    <a:defPPr>
      <a:defRPr lang="de-DE"/>
    </a:defPPr>
    <a:lvl1pPr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1pPr>
    <a:lvl2pPr marL="4572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2pPr>
    <a:lvl3pPr marL="9144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3pPr>
    <a:lvl4pPr marL="13716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4pPr>
    <a:lvl5pPr marL="18288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5pPr>
    <a:lvl6pPr marL="2286000" algn="l" defTabSz="914400" rtl="0" eaLnBrk="1" latinLnBrk="0" hangingPunct="1">
      <a:defRPr kern="1200">
        <a:solidFill>
          <a:schemeClr val="tx1"/>
        </a:solidFill>
        <a:latin typeface="Frutiger LT Com 55 Roman" pitchFamily="34" charset="0"/>
        <a:ea typeface="+mn-ea"/>
        <a:cs typeface="+mn-cs"/>
      </a:defRPr>
    </a:lvl6pPr>
    <a:lvl7pPr marL="2743200" algn="l" defTabSz="914400" rtl="0" eaLnBrk="1" latinLnBrk="0" hangingPunct="1">
      <a:defRPr kern="1200">
        <a:solidFill>
          <a:schemeClr val="tx1"/>
        </a:solidFill>
        <a:latin typeface="Frutiger LT Com 55 Roman" pitchFamily="34" charset="0"/>
        <a:ea typeface="+mn-ea"/>
        <a:cs typeface="+mn-cs"/>
      </a:defRPr>
    </a:lvl7pPr>
    <a:lvl8pPr marL="3200400" algn="l" defTabSz="914400" rtl="0" eaLnBrk="1" latinLnBrk="0" hangingPunct="1">
      <a:defRPr kern="1200">
        <a:solidFill>
          <a:schemeClr val="tx1"/>
        </a:solidFill>
        <a:latin typeface="Frutiger LT Com 55 Roman" pitchFamily="34" charset="0"/>
        <a:ea typeface="+mn-ea"/>
        <a:cs typeface="+mn-cs"/>
      </a:defRPr>
    </a:lvl8pPr>
    <a:lvl9pPr marL="3657600" algn="l" defTabSz="914400" rtl="0" eaLnBrk="1" latinLnBrk="0" hangingPunct="1">
      <a:defRPr kern="1200">
        <a:solidFill>
          <a:schemeClr val="tx1"/>
        </a:solidFill>
        <a:latin typeface="Frutiger LT Com 55 Roman" pitchFamily="34" charset="0"/>
        <a:ea typeface="+mn-ea"/>
        <a:cs typeface="+mn-cs"/>
      </a:defRPr>
    </a:lvl9pPr>
  </p:defaultTextStyle>
  <p:extLst>
    <p:ext uri="{EFAFB233-063F-42B5-8137-9DF3F51BA10A}">
      <p15:sldGuideLst xmlns:p15="http://schemas.microsoft.com/office/powerpoint/2012/main">
        <p15:guide id="1" orient="horz" pos="3793" userDrawn="1">
          <p15:clr>
            <a:srgbClr val="A4A3A4"/>
          </p15:clr>
        </p15:guide>
        <p15:guide id="2" orient="horz" pos="255" userDrawn="1">
          <p15:clr>
            <a:srgbClr val="A4A3A4"/>
          </p15:clr>
        </p15:guide>
        <p15:guide id="3" orient="horz" pos="1706" userDrawn="1">
          <p15:clr>
            <a:srgbClr val="A4A3A4"/>
          </p15:clr>
        </p15:guide>
        <p15:guide id="4" pos="7288" userDrawn="1">
          <p15:clr>
            <a:srgbClr val="A4A3A4"/>
          </p15:clr>
        </p15:guide>
        <p15:guide id="5" pos="393" userDrawn="1">
          <p15:clr>
            <a:srgbClr val="A4A3A4"/>
          </p15:clr>
        </p15:guide>
      </p15:sldGuideLst>
    </p:ext>
    <p:ext uri="{2D200454-40CA-4A62-9FC3-DE9A4176ACB9}">
      <p15:notesGuideLst xmlns:p15="http://schemas.microsoft.com/office/powerpoint/2012/main">
        <p15:guide id="1" orient="horz" pos="388" userDrawn="1">
          <p15:clr>
            <a:srgbClr val="A4A3A4"/>
          </p15:clr>
        </p15:guide>
        <p15:guide id="2" orient="horz" pos="5865" userDrawn="1">
          <p15:clr>
            <a:srgbClr val="A4A3A4"/>
          </p15:clr>
        </p15:guide>
        <p15:guide id="3" orient="horz" pos="2214" userDrawn="1">
          <p15:clr>
            <a:srgbClr val="A4A3A4"/>
          </p15:clr>
        </p15:guide>
        <p15:guide id="4" orient="horz" pos="2077" userDrawn="1">
          <p15:clr>
            <a:srgbClr val="A4A3A4"/>
          </p15:clr>
        </p15:guide>
        <p15:guide id="5" pos="309" userDrawn="1">
          <p15:clr>
            <a:srgbClr val="A4A3A4"/>
          </p15:clr>
        </p15:guide>
        <p15:guide id="6" pos="3973"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BC63152-DD0F-DF91-763F-258642B83E1F}" name="Wiebke Schäfer" initials="WS" userId="S::wschaefer@digitale-chancen.de::00f52961-f6d9-451b-9fc6-3372ee30fa2e" providerId="AD"/>
  <p188:author id="{7FF6907E-D9F8-8E7A-4E02-E41F5C190079}" name="Rebecca Stähler" initials="RS" userId="S::rstaehler@digitale-chancen.de::407cdfcb-c07f-4c9d-880b-c047179a684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Martelock , Lisa (MB-Z1)" initials="M,L(" lastIdx="1" clrIdx="6">
    <p:extLst>
      <p:ext uri="{19B8F6BF-5375-455C-9EA6-DF929625EA0E}">
        <p15:presenceInfo xmlns:p15="http://schemas.microsoft.com/office/powerpoint/2012/main" userId="Martelock , Lisa (MB-Z1)" providerId="None"/>
      </p:ext>
    </p:extLst>
  </p:cmAuthor>
  <p:cmAuthor id="1" name="Jutta Croll" initials="JC" lastIdx="4" clrIdx="0">
    <p:extLst>
      <p:ext uri="{19B8F6BF-5375-455C-9EA6-DF929625EA0E}">
        <p15:presenceInfo xmlns:p15="http://schemas.microsoft.com/office/powerpoint/2012/main" userId="S::jcroll@digitale-chancen.de::05f8edf8-84ad-4b56-b59d-fa4d96028a42" providerId="AD"/>
      </p:ext>
    </p:extLst>
  </p:cmAuthor>
  <p:cmAuthor id="8" name="Begemann, Yvonne (MB-Z1)" initials="BY(" lastIdx="19" clrIdx="7">
    <p:extLst>
      <p:ext uri="{19B8F6BF-5375-455C-9EA6-DF929625EA0E}">
        <p15:presenceInfo xmlns:p15="http://schemas.microsoft.com/office/powerpoint/2012/main" userId="Begemann, Yvonne (MB-Z1)" providerId="None"/>
      </p:ext>
    </p:extLst>
  </p:cmAuthor>
  <p:cmAuthor id="2" name="Carola Croll" initials="CC" lastIdx="56" clrIdx="1">
    <p:extLst>
      <p:ext uri="{19B8F6BF-5375-455C-9EA6-DF929625EA0E}">
        <p15:presenceInfo xmlns:p15="http://schemas.microsoft.com/office/powerpoint/2012/main" userId="Carola Croll" providerId="None"/>
      </p:ext>
    </p:extLst>
  </p:cmAuthor>
  <p:cmAuthor id="9" name="Maurice Mass" initials="MM" lastIdx="1" clrIdx="8">
    <p:extLst>
      <p:ext uri="{19B8F6BF-5375-455C-9EA6-DF929625EA0E}">
        <p15:presenceInfo xmlns:p15="http://schemas.microsoft.com/office/powerpoint/2012/main" userId="S::mmass@digitale-chancen.de::049c4b63-0c8e-486c-8565-e52e8d033c9b" providerId="AD"/>
      </p:ext>
    </p:extLst>
  </p:cmAuthor>
  <p:cmAuthor id="3" name="Carola Croll" initials="CC [2]" lastIdx="2" clrIdx="2">
    <p:extLst>
      <p:ext uri="{19B8F6BF-5375-455C-9EA6-DF929625EA0E}">
        <p15:presenceInfo xmlns:p15="http://schemas.microsoft.com/office/powerpoint/2012/main" userId="S::ccroll@digitale-chancen.de::14a59627-3006-47fa-b9e3-098c2eed44c0" providerId="AD"/>
      </p:ext>
    </p:extLst>
  </p:cmAuthor>
  <p:cmAuthor id="4" name="Wiebke Schäfer" initials="WS" lastIdx="4" clrIdx="3">
    <p:extLst>
      <p:ext uri="{19B8F6BF-5375-455C-9EA6-DF929625EA0E}">
        <p15:presenceInfo xmlns:p15="http://schemas.microsoft.com/office/powerpoint/2012/main" userId="Wiebke Schäfer" providerId="None"/>
      </p:ext>
    </p:extLst>
  </p:cmAuthor>
  <p:cmAuthor id="5" name="Svenja Mink" initials="SM" lastIdx="23" clrIdx="4">
    <p:extLst>
      <p:ext uri="{19B8F6BF-5375-455C-9EA6-DF929625EA0E}">
        <p15:presenceInfo xmlns:p15="http://schemas.microsoft.com/office/powerpoint/2012/main" userId="Svenja Mink" providerId="None"/>
      </p:ext>
    </p:extLst>
  </p:cmAuthor>
  <p:cmAuthor id="6" name="Elias  Kreuzinger" initials="EK" lastIdx="4" clrIdx="5">
    <p:extLst>
      <p:ext uri="{19B8F6BF-5375-455C-9EA6-DF929625EA0E}">
        <p15:presenceInfo xmlns:p15="http://schemas.microsoft.com/office/powerpoint/2012/main" userId="Elias  Kreuzing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9C7D"/>
    <a:srgbClr val="EB6A0A"/>
    <a:srgbClr val="B1C800"/>
    <a:srgbClr val="B1D050"/>
    <a:srgbClr val="178EAE"/>
    <a:srgbClr val="5FB2AA"/>
    <a:srgbClr val="D1E1DB"/>
    <a:srgbClr val="A2D7CB"/>
    <a:srgbClr val="D4E6F4"/>
    <a:srgbClr val="EEEF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387CA1-EEF2-100F-6B91-117B984284EA}" v="14" dt="2024-02-12T08:20:50.120"/>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8B1032C-EA38-4F05-BA0D-38AFFFC7BED3}" styleName="Helle Formatvorlage 3 - Akz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A488322-F2BA-4B5B-9748-0D474271808F}" styleName="Mittlere Formatvorlage 3 - Akz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8FB837D-C827-4EFA-A057-4D05807E0F7C}" styleName="Designformatvorlage 1 - Akz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7539" autoAdjust="0"/>
  </p:normalViewPr>
  <p:slideViewPr>
    <p:cSldViewPr snapToGrid="0">
      <p:cViewPr varScale="1">
        <p:scale>
          <a:sx n="43" d="100"/>
          <a:sy n="43" d="100"/>
        </p:scale>
        <p:origin x="724" y="72"/>
      </p:cViewPr>
      <p:guideLst>
        <p:guide orient="horz" pos="3793"/>
        <p:guide orient="horz" pos="255"/>
        <p:guide orient="horz" pos="1706"/>
        <p:guide pos="7288"/>
        <p:guide pos="393"/>
      </p:guideLst>
    </p:cSldViewPr>
  </p:slideViewPr>
  <p:notesTextViewPr>
    <p:cViewPr>
      <p:scale>
        <a:sx n="1" d="1"/>
        <a:sy n="1" d="1"/>
      </p:scale>
      <p:origin x="0" y="0"/>
    </p:cViewPr>
  </p:notesTextViewPr>
  <p:notesViewPr>
    <p:cSldViewPr snapToGrid="0">
      <p:cViewPr>
        <p:scale>
          <a:sx n="1" d="2"/>
          <a:sy n="1" d="2"/>
        </p:scale>
        <p:origin x="0" y="0"/>
      </p:cViewPr>
      <p:guideLst>
        <p:guide orient="horz" pos="388"/>
        <p:guide orient="horz" pos="5865"/>
        <p:guide orient="horz" pos="2214"/>
        <p:guide orient="horz" pos="2077"/>
        <p:guide pos="309"/>
        <p:guide pos="397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urice Mass" userId="S::mmass@digitale-chancen.de::049c4b63-0c8e-486c-8565-e52e8d033c9b" providerId="AD" clId="Web-{FE911A58-EF9C-66CF-6B25-CDD7D68A502A}"/>
    <pc:docChg chg="addSld modSld">
      <pc:chgData name="Maurice Mass" userId="S::mmass@digitale-chancen.de::049c4b63-0c8e-486c-8565-e52e8d033c9b" providerId="AD" clId="Web-{FE911A58-EF9C-66CF-6B25-CDD7D68A502A}" dt="2023-05-10T14:06:39.068" v="438"/>
      <pc:docMkLst>
        <pc:docMk/>
      </pc:docMkLst>
      <pc:sldChg chg="modSp">
        <pc:chgData name="Maurice Mass" userId="S::mmass@digitale-chancen.de::049c4b63-0c8e-486c-8565-e52e8d033c9b" providerId="AD" clId="Web-{FE911A58-EF9C-66CF-6B25-CDD7D68A502A}" dt="2023-05-10T13:44:17.198" v="103" actId="20577"/>
        <pc:sldMkLst>
          <pc:docMk/>
          <pc:sldMk cId="1646436530" sldId="1768"/>
        </pc:sldMkLst>
        <pc:spChg chg="mod">
          <ac:chgData name="Maurice Mass" userId="S::mmass@digitale-chancen.de::049c4b63-0c8e-486c-8565-e52e8d033c9b" providerId="AD" clId="Web-{FE911A58-EF9C-66CF-6B25-CDD7D68A502A}" dt="2023-05-10T13:44:17.198" v="103" actId="20577"/>
          <ac:spMkLst>
            <pc:docMk/>
            <pc:sldMk cId="1646436530" sldId="1768"/>
            <ac:spMk id="6" creationId="{00000000-0000-0000-0000-000000000000}"/>
          </ac:spMkLst>
        </pc:spChg>
      </pc:sldChg>
      <pc:sldChg chg="addSp delSp modSp add replId addCm">
        <pc:chgData name="Maurice Mass" userId="S::mmass@digitale-chancen.de::049c4b63-0c8e-486c-8565-e52e8d033c9b" providerId="AD" clId="Web-{FE911A58-EF9C-66CF-6B25-CDD7D68A502A}" dt="2023-05-10T14:06:39.068" v="438"/>
        <pc:sldMkLst>
          <pc:docMk/>
          <pc:sldMk cId="1172672305" sldId="1776"/>
        </pc:sldMkLst>
        <pc:spChg chg="mod">
          <ac:chgData name="Maurice Mass" userId="S::mmass@digitale-chancen.de::049c4b63-0c8e-486c-8565-e52e8d033c9b" providerId="AD" clId="Web-{FE911A58-EF9C-66CF-6B25-CDD7D68A502A}" dt="2023-05-10T14:05:25.019" v="437" actId="20577"/>
          <ac:spMkLst>
            <pc:docMk/>
            <pc:sldMk cId="1172672305" sldId="1776"/>
            <ac:spMk id="6" creationId="{00000000-0000-0000-0000-000000000000}"/>
          </ac:spMkLst>
        </pc:spChg>
        <pc:spChg chg="mod">
          <ac:chgData name="Maurice Mass" userId="S::mmass@digitale-chancen.de::049c4b63-0c8e-486c-8565-e52e8d033c9b" providerId="AD" clId="Web-{FE911A58-EF9C-66CF-6B25-CDD7D68A502A}" dt="2023-05-10T13:46:58.172" v="140" actId="20577"/>
          <ac:spMkLst>
            <pc:docMk/>
            <pc:sldMk cId="1172672305" sldId="1776"/>
            <ac:spMk id="11" creationId="{A4814C90-4288-D306-0807-C0E0FA442802}"/>
          </ac:spMkLst>
        </pc:spChg>
        <pc:picChg chg="del">
          <ac:chgData name="Maurice Mass" userId="S::mmass@digitale-chancen.de::049c4b63-0c8e-486c-8565-e52e8d033c9b" providerId="AD" clId="Web-{FE911A58-EF9C-66CF-6B25-CDD7D68A502A}" dt="2023-05-10T13:46:59.018" v="141"/>
          <ac:picMkLst>
            <pc:docMk/>
            <pc:sldMk cId="1172672305" sldId="1776"/>
            <ac:picMk id="2" creationId="{33C317D0-0D79-314E-FCA9-2B184383B0B6}"/>
          </ac:picMkLst>
        </pc:picChg>
        <pc:picChg chg="del">
          <ac:chgData name="Maurice Mass" userId="S::mmass@digitale-chancen.de::049c4b63-0c8e-486c-8565-e52e8d033c9b" providerId="AD" clId="Web-{FE911A58-EF9C-66CF-6B25-CDD7D68A502A}" dt="2023-05-10T13:47:00.719" v="142"/>
          <ac:picMkLst>
            <pc:docMk/>
            <pc:sldMk cId="1172672305" sldId="1776"/>
            <ac:picMk id="3" creationId="{9BDDEE65-D265-8C3C-B746-0758503FF67D}"/>
          </ac:picMkLst>
        </pc:picChg>
        <pc:picChg chg="add mod">
          <ac:chgData name="Maurice Mass" userId="S::mmass@digitale-chancen.de::049c4b63-0c8e-486c-8565-e52e8d033c9b" providerId="AD" clId="Web-{FE911A58-EF9C-66CF-6B25-CDD7D68A502A}" dt="2023-05-10T13:58:43.381" v="152" actId="1076"/>
          <ac:picMkLst>
            <pc:docMk/>
            <pc:sldMk cId="1172672305" sldId="1776"/>
            <ac:picMk id="4" creationId="{10A259A7-FDBD-9ECE-9882-814EB68D00FC}"/>
          </ac:picMkLst>
        </pc:picChg>
        <pc:picChg chg="add mod">
          <ac:chgData name="Maurice Mass" userId="S::mmass@digitale-chancen.de::049c4b63-0c8e-486c-8565-e52e8d033c9b" providerId="AD" clId="Web-{FE911A58-EF9C-66CF-6B25-CDD7D68A502A}" dt="2023-05-10T13:58:49.944" v="154" actId="14100"/>
          <ac:picMkLst>
            <pc:docMk/>
            <pc:sldMk cId="1172672305" sldId="1776"/>
            <ac:picMk id="5" creationId="{02C14165-8D9A-9206-14A2-B6D1BDAD5002}"/>
          </ac:picMkLst>
        </pc:picChg>
      </pc:sldChg>
    </pc:docChg>
  </pc:docChgLst>
  <pc:docChgLst>
    <pc:chgData name="Emma Katharina Kurz" userId="S::ekurz@digitale-chancen.de::2fa8fcd9-c9e9-4d2e-bb1f-fb268efc2c46" providerId="AD" clId="Web-{516FE735-8908-4C4A-5170-F6352D15F9ED}"/>
    <pc:docChg chg="modSld">
      <pc:chgData name="Emma Katharina Kurz" userId="S::ekurz@digitale-chancen.de::2fa8fcd9-c9e9-4d2e-bb1f-fb268efc2c46" providerId="AD" clId="Web-{516FE735-8908-4C4A-5170-F6352D15F9ED}" dt="2023-08-22T09:50:05.749" v="4" actId="20577"/>
      <pc:docMkLst>
        <pc:docMk/>
      </pc:docMkLst>
      <pc:sldChg chg="modSp">
        <pc:chgData name="Emma Katharina Kurz" userId="S::ekurz@digitale-chancen.de::2fa8fcd9-c9e9-4d2e-bb1f-fb268efc2c46" providerId="AD" clId="Web-{516FE735-8908-4C4A-5170-F6352D15F9ED}" dt="2023-08-22T09:50:05.749" v="4" actId="20577"/>
        <pc:sldMkLst>
          <pc:docMk/>
          <pc:sldMk cId="216955443" sldId="1795"/>
        </pc:sldMkLst>
        <pc:spChg chg="mod">
          <ac:chgData name="Emma Katharina Kurz" userId="S::ekurz@digitale-chancen.de::2fa8fcd9-c9e9-4d2e-bb1f-fb268efc2c46" providerId="AD" clId="Web-{516FE735-8908-4C4A-5170-F6352D15F9ED}" dt="2023-08-22T09:50:05.749" v="4" actId="20577"/>
          <ac:spMkLst>
            <pc:docMk/>
            <pc:sldMk cId="216955443" sldId="1795"/>
            <ac:spMk id="2" creationId="{C9616D33-ED32-2E64-D44B-57FA7CFBFE7C}"/>
          </ac:spMkLst>
        </pc:spChg>
      </pc:sldChg>
    </pc:docChg>
  </pc:docChgLst>
  <pc:docChgLst>
    <pc:chgData name="Emma Katharina Kurz" userId="S::ekurz@digitale-chancen.de::2fa8fcd9-c9e9-4d2e-bb1f-fb268efc2c46" providerId="AD" clId="Web-{878353D4-65CD-32DA-C0CC-3478B1C5E5F3}"/>
    <pc:docChg chg="modSld">
      <pc:chgData name="Emma Katharina Kurz" userId="S::ekurz@digitale-chancen.de::2fa8fcd9-c9e9-4d2e-bb1f-fb268efc2c46" providerId="AD" clId="Web-{878353D4-65CD-32DA-C0CC-3478B1C5E5F3}" dt="2023-08-22T08:55:38.919" v="0"/>
      <pc:docMkLst>
        <pc:docMk/>
      </pc:docMkLst>
      <pc:sldChg chg="addSp">
        <pc:chgData name="Emma Katharina Kurz" userId="S::ekurz@digitale-chancen.de::2fa8fcd9-c9e9-4d2e-bb1f-fb268efc2c46" providerId="AD" clId="Web-{878353D4-65CD-32DA-C0CC-3478B1C5E5F3}" dt="2023-08-22T08:55:38.919" v="0"/>
        <pc:sldMkLst>
          <pc:docMk/>
          <pc:sldMk cId="216955443" sldId="1795"/>
        </pc:sldMkLst>
        <pc:spChg chg="add">
          <ac:chgData name="Emma Katharina Kurz" userId="S::ekurz@digitale-chancen.de::2fa8fcd9-c9e9-4d2e-bb1f-fb268efc2c46" providerId="AD" clId="Web-{878353D4-65CD-32DA-C0CC-3478B1C5E5F3}" dt="2023-08-22T08:55:38.919" v="0"/>
          <ac:spMkLst>
            <pc:docMk/>
            <pc:sldMk cId="216955443" sldId="1795"/>
            <ac:spMk id="2" creationId="{C9616D33-ED32-2E64-D44B-57FA7CFBFE7C}"/>
          </ac:spMkLst>
        </pc:spChg>
      </pc:sldChg>
    </pc:docChg>
  </pc:docChgLst>
  <pc:docChgLst>
    <pc:chgData name="Maurice Mass" userId="S::mmass@digitale-chancen.de::049c4b63-0c8e-486c-8565-e52e8d033c9b" providerId="AD" clId="Web-{DE1FA832-0059-56A8-B1C3-D8485D83C73E}"/>
    <pc:docChg chg="addSld modSld">
      <pc:chgData name="Maurice Mass" userId="S::mmass@digitale-chancen.de::049c4b63-0c8e-486c-8565-e52e8d033c9b" providerId="AD" clId="Web-{DE1FA832-0059-56A8-B1C3-D8485D83C73E}" dt="2023-05-10T13:35:45.567" v="234" actId="20577"/>
      <pc:docMkLst>
        <pc:docMk/>
      </pc:docMkLst>
      <pc:sldChg chg="addSp delSp modSp">
        <pc:chgData name="Maurice Mass" userId="S::mmass@digitale-chancen.de::049c4b63-0c8e-486c-8565-e52e8d033c9b" providerId="AD" clId="Web-{DE1FA832-0059-56A8-B1C3-D8485D83C73E}" dt="2023-05-10T13:35:45.567" v="234" actId="20577"/>
        <pc:sldMkLst>
          <pc:docMk/>
          <pc:sldMk cId="1646436530" sldId="1768"/>
        </pc:sldMkLst>
        <pc:spChg chg="mod">
          <ac:chgData name="Maurice Mass" userId="S::mmass@digitale-chancen.de::049c4b63-0c8e-486c-8565-e52e8d033c9b" providerId="AD" clId="Web-{DE1FA832-0059-56A8-B1C3-D8485D83C73E}" dt="2023-05-10T13:35:45.567" v="234" actId="20577"/>
          <ac:spMkLst>
            <pc:docMk/>
            <pc:sldMk cId="1646436530" sldId="1768"/>
            <ac:spMk id="6" creationId="{00000000-0000-0000-0000-000000000000}"/>
          </ac:spMkLst>
        </pc:spChg>
        <pc:spChg chg="mod">
          <ac:chgData name="Maurice Mass" userId="S::mmass@digitale-chancen.de::049c4b63-0c8e-486c-8565-e52e8d033c9b" providerId="AD" clId="Web-{DE1FA832-0059-56A8-B1C3-D8485D83C73E}" dt="2023-05-10T13:23:15.210" v="46" actId="20577"/>
          <ac:spMkLst>
            <pc:docMk/>
            <pc:sldMk cId="1646436530" sldId="1768"/>
            <ac:spMk id="11" creationId="{A4814C90-4288-D306-0807-C0E0FA442802}"/>
          </ac:spMkLst>
        </pc:spChg>
        <pc:picChg chg="add mod">
          <ac:chgData name="Maurice Mass" userId="S::mmass@digitale-chancen.de::049c4b63-0c8e-486c-8565-e52e8d033c9b" providerId="AD" clId="Web-{DE1FA832-0059-56A8-B1C3-D8485D83C73E}" dt="2023-05-10T13:24:19.916" v="52" actId="1076"/>
          <ac:picMkLst>
            <pc:docMk/>
            <pc:sldMk cId="1646436530" sldId="1768"/>
            <ac:picMk id="2" creationId="{33C317D0-0D79-314E-FCA9-2B184383B0B6}"/>
          </ac:picMkLst>
        </pc:picChg>
        <pc:picChg chg="add mod">
          <ac:chgData name="Maurice Mass" userId="S::mmass@digitale-chancen.de::049c4b63-0c8e-486c-8565-e52e8d033c9b" providerId="AD" clId="Web-{DE1FA832-0059-56A8-B1C3-D8485D83C73E}" dt="2023-05-10T13:24:54.464" v="59" actId="14100"/>
          <ac:picMkLst>
            <pc:docMk/>
            <pc:sldMk cId="1646436530" sldId="1768"/>
            <ac:picMk id="3" creationId="{9BDDEE65-D265-8C3C-B746-0758503FF67D}"/>
          </ac:picMkLst>
        </pc:picChg>
        <pc:picChg chg="del">
          <ac:chgData name="Maurice Mass" userId="S::mmass@digitale-chancen.de::049c4b63-0c8e-486c-8565-e52e8d033c9b" providerId="AD" clId="Web-{DE1FA832-0059-56A8-B1C3-D8485D83C73E}" dt="2023-05-10T13:19:46.218" v="1"/>
          <ac:picMkLst>
            <pc:docMk/>
            <pc:sldMk cId="1646436530" sldId="1768"/>
            <ac:picMk id="5" creationId="{00000000-0000-0000-0000-000000000000}"/>
          </ac:picMkLst>
        </pc:picChg>
      </pc:sldChg>
      <pc:sldChg chg="add replId">
        <pc:chgData name="Maurice Mass" userId="S::mmass@digitale-chancen.de::049c4b63-0c8e-486c-8565-e52e8d033c9b" providerId="AD" clId="Web-{DE1FA832-0059-56A8-B1C3-D8485D83C73E}" dt="2023-05-10T13:19:37.140" v="0"/>
        <pc:sldMkLst>
          <pc:docMk/>
          <pc:sldMk cId="3567487317" sldId="1775"/>
        </pc:sldMkLst>
      </pc:sldChg>
    </pc:docChg>
  </pc:docChgLst>
  <pc:docChgLst>
    <pc:chgData name="Emma Katharina Kurz" userId="S::ekurz@digitale-chancen.de::2fa8fcd9-c9e9-4d2e-bb1f-fb268efc2c46" providerId="AD" clId="Web-{CEA31913-A23B-F96F-0956-03E76F65D693}"/>
    <pc:docChg chg="modSld">
      <pc:chgData name="Emma Katharina Kurz" userId="S::ekurz@digitale-chancen.de::2fa8fcd9-c9e9-4d2e-bb1f-fb268efc2c46" providerId="AD" clId="Web-{CEA31913-A23B-F96F-0956-03E76F65D693}" dt="2023-08-18T15:31:45.128" v="8" actId="20577"/>
      <pc:docMkLst>
        <pc:docMk/>
      </pc:docMkLst>
      <pc:sldChg chg="modSp">
        <pc:chgData name="Emma Katharina Kurz" userId="S::ekurz@digitale-chancen.de::2fa8fcd9-c9e9-4d2e-bb1f-fb268efc2c46" providerId="AD" clId="Web-{CEA31913-A23B-F96F-0956-03E76F65D693}" dt="2023-08-18T15:31:45.128" v="8" actId="20577"/>
        <pc:sldMkLst>
          <pc:docMk/>
          <pc:sldMk cId="2437187840" sldId="1811"/>
        </pc:sldMkLst>
        <pc:spChg chg="mod">
          <ac:chgData name="Emma Katharina Kurz" userId="S::ekurz@digitale-chancen.de::2fa8fcd9-c9e9-4d2e-bb1f-fb268efc2c46" providerId="AD" clId="Web-{CEA31913-A23B-F96F-0956-03E76F65D693}" dt="2023-08-18T15:31:45.128" v="8" actId="20577"/>
          <ac:spMkLst>
            <pc:docMk/>
            <pc:sldMk cId="2437187840" sldId="1811"/>
            <ac:spMk id="5" creationId="{00000000-0000-0000-0000-000000000000}"/>
          </ac:spMkLst>
        </pc:spChg>
      </pc:sldChg>
    </pc:docChg>
  </pc:docChgLst>
  <pc:docChgLst>
    <pc:chgData name="Emma Katharina Kurz" userId="S::ekurz@digitale-chancen.de::2fa8fcd9-c9e9-4d2e-bb1f-fb268efc2c46" providerId="AD" clId="Web-{F3CEDEAF-69DD-9A5D-B0F9-0F02A14C635D}"/>
    <pc:docChg chg="modSld">
      <pc:chgData name="Emma Katharina Kurz" userId="S::ekurz@digitale-chancen.de::2fa8fcd9-c9e9-4d2e-bb1f-fb268efc2c46" providerId="AD" clId="Web-{F3CEDEAF-69DD-9A5D-B0F9-0F02A14C635D}" dt="2023-09-14T07:03:15.559" v="17" actId="20577"/>
      <pc:docMkLst>
        <pc:docMk/>
      </pc:docMkLst>
      <pc:sldChg chg="modSp">
        <pc:chgData name="Emma Katharina Kurz" userId="S::ekurz@digitale-chancen.de::2fa8fcd9-c9e9-4d2e-bb1f-fb268efc2c46" providerId="AD" clId="Web-{F3CEDEAF-69DD-9A5D-B0F9-0F02A14C635D}" dt="2023-09-14T07:02:12.885" v="4" actId="20577"/>
        <pc:sldMkLst>
          <pc:docMk/>
          <pc:sldMk cId="216955443" sldId="1795"/>
        </pc:sldMkLst>
        <pc:spChg chg="mod">
          <ac:chgData name="Emma Katharina Kurz" userId="S::ekurz@digitale-chancen.de::2fa8fcd9-c9e9-4d2e-bb1f-fb268efc2c46" providerId="AD" clId="Web-{F3CEDEAF-69DD-9A5D-B0F9-0F02A14C635D}" dt="2023-09-14T07:02:12.885" v="4" actId="20577"/>
          <ac:spMkLst>
            <pc:docMk/>
            <pc:sldMk cId="216955443" sldId="1795"/>
            <ac:spMk id="2" creationId="{C9616D33-ED32-2E64-D44B-57FA7CFBFE7C}"/>
          </ac:spMkLst>
        </pc:spChg>
      </pc:sldChg>
      <pc:sldChg chg="modSp">
        <pc:chgData name="Emma Katharina Kurz" userId="S::ekurz@digitale-chancen.de::2fa8fcd9-c9e9-4d2e-bb1f-fb268efc2c46" providerId="AD" clId="Web-{F3CEDEAF-69DD-9A5D-B0F9-0F02A14C635D}" dt="2023-09-14T07:03:15.559" v="17" actId="20577"/>
        <pc:sldMkLst>
          <pc:docMk/>
          <pc:sldMk cId="2437187840" sldId="1811"/>
        </pc:sldMkLst>
        <pc:spChg chg="mod">
          <ac:chgData name="Emma Katharina Kurz" userId="S::ekurz@digitale-chancen.de::2fa8fcd9-c9e9-4d2e-bb1f-fb268efc2c46" providerId="AD" clId="Web-{F3CEDEAF-69DD-9A5D-B0F9-0F02A14C635D}" dt="2023-09-14T07:03:15.559" v="17" actId="20577"/>
          <ac:spMkLst>
            <pc:docMk/>
            <pc:sldMk cId="2437187840" sldId="1811"/>
            <ac:spMk id="3" creationId="{00000000-0000-0000-0000-000000000000}"/>
          </ac:spMkLst>
        </pc:spChg>
      </pc:sldChg>
    </pc:docChg>
  </pc:docChgLst>
  <pc:docChgLst>
    <pc:chgData name="Maurice Mass" userId="S::mmass@digitale-chancen.de::049c4b63-0c8e-486c-8565-e52e8d033c9b" providerId="AD" clId="Web-{950EE3C1-8409-001E-C7E2-09EA87CCE7D5}"/>
    <pc:docChg chg="modSld">
      <pc:chgData name="Maurice Mass" userId="S::mmass@digitale-chancen.de::049c4b63-0c8e-486c-8565-e52e8d033c9b" providerId="AD" clId="Web-{950EE3C1-8409-001E-C7E2-09EA87CCE7D5}" dt="2023-05-10T13:38:42.210" v="2" actId="20577"/>
      <pc:docMkLst>
        <pc:docMk/>
      </pc:docMkLst>
      <pc:sldChg chg="modSp">
        <pc:chgData name="Maurice Mass" userId="S::mmass@digitale-chancen.de::049c4b63-0c8e-486c-8565-e52e8d033c9b" providerId="AD" clId="Web-{950EE3C1-8409-001E-C7E2-09EA87CCE7D5}" dt="2023-05-10T13:38:42.210" v="2" actId="20577"/>
        <pc:sldMkLst>
          <pc:docMk/>
          <pc:sldMk cId="1646436530" sldId="1768"/>
        </pc:sldMkLst>
        <pc:spChg chg="mod">
          <ac:chgData name="Maurice Mass" userId="S::mmass@digitale-chancen.de::049c4b63-0c8e-486c-8565-e52e8d033c9b" providerId="AD" clId="Web-{950EE3C1-8409-001E-C7E2-09EA87CCE7D5}" dt="2023-05-10T13:38:42.210" v="2" actId="20577"/>
          <ac:spMkLst>
            <pc:docMk/>
            <pc:sldMk cId="1646436530" sldId="1768"/>
            <ac:spMk id="6" creationId="{00000000-0000-0000-0000-000000000000}"/>
          </ac:spMkLst>
        </pc:spChg>
      </pc:sldChg>
    </pc:docChg>
  </pc:docChgLst>
  <pc:docChgLst>
    <pc:chgData name="Carola Croll" userId="S::ccroll@digitale-chancen.de::14a59627-3006-47fa-b9e3-098c2eed44c0" providerId="AD" clId="Web-{6F5133B0-CCFC-4028-B8D8-30B71318C307}"/>
    <pc:docChg chg="modSld">
      <pc:chgData name="Carola Croll" userId="S::ccroll@digitale-chancen.de::14a59627-3006-47fa-b9e3-098c2eed44c0" providerId="AD" clId="Web-{6F5133B0-CCFC-4028-B8D8-30B71318C307}" dt="2023-06-21T10:04:23.431" v="0" actId="1076"/>
      <pc:docMkLst>
        <pc:docMk/>
      </pc:docMkLst>
      <pc:sldChg chg="modSp">
        <pc:chgData name="Carola Croll" userId="S::ccroll@digitale-chancen.de::14a59627-3006-47fa-b9e3-098c2eed44c0" providerId="AD" clId="Web-{6F5133B0-CCFC-4028-B8D8-30B71318C307}" dt="2023-06-21T10:04:23.431" v="0" actId="1076"/>
        <pc:sldMkLst>
          <pc:docMk/>
          <pc:sldMk cId="3382944393" sldId="1691"/>
        </pc:sldMkLst>
        <pc:spChg chg="mod">
          <ac:chgData name="Carola Croll" userId="S::ccroll@digitale-chancen.de::14a59627-3006-47fa-b9e3-098c2eed44c0" providerId="AD" clId="Web-{6F5133B0-CCFC-4028-B8D8-30B71318C307}" dt="2023-06-21T10:04:23.431" v="0" actId="1076"/>
          <ac:spMkLst>
            <pc:docMk/>
            <pc:sldMk cId="3382944393" sldId="1691"/>
            <ac:spMk id="14" creationId="{D35158D9-EDCA-0641-B812-076316EC1DD8}"/>
          </ac:spMkLst>
        </pc:spChg>
      </pc:sldChg>
    </pc:docChg>
  </pc:docChgLst>
  <pc:docChgLst>
    <pc:chgData name="Emma Katharina Kurz" userId="S::ekurz@digitale-chancen.de::2fa8fcd9-c9e9-4d2e-bb1f-fb268efc2c46" providerId="AD" clId="Web-{74387CA1-EEF2-100F-6B91-117B984284EA}"/>
    <pc:docChg chg="modSld">
      <pc:chgData name="Emma Katharina Kurz" userId="S::ekurz@digitale-chancen.de::2fa8fcd9-c9e9-4d2e-bb1f-fb268efc2c46" providerId="AD" clId="Web-{74387CA1-EEF2-100F-6B91-117B984284EA}" dt="2024-02-12T08:20:48.105" v="4" actId="20577"/>
      <pc:docMkLst>
        <pc:docMk/>
      </pc:docMkLst>
      <pc:sldChg chg="modSp">
        <pc:chgData name="Emma Katharina Kurz" userId="S::ekurz@digitale-chancen.de::2fa8fcd9-c9e9-4d2e-bb1f-fb268efc2c46" providerId="AD" clId="Web-{74387CA1-EEF2-100F-6B91-117B984284EA}" dt="2024-02-12T08:20:48.105" v="4" actId="20577"/>
        <pc:sldMkLst>
          <pc:docMk/>
          <pc:sldMk cId="216955443" sldId="1795"/>
        </pc:sldMkLst>
        <pc:spChg chg="mod">
          <ac:chgData name="Emma Katharina Kurz" userId="S::ekurz@digitale-chancen.de::2fa8fcd9-c9e9-4d2e-bb1f-fb268efc2c46" providerId="AD" clId="Web-{74387CA1-EEF2-100F-6B91-117B984284EA}" dt="2024-02-12T08:20:48.105" v="4" actId="20577"/>
          <ac:spMkLst>
            <pc:docMk/>
            <pc:sldMk cId="216955443" sldId="1795"/>
            <ac:spMk id="2" creationId="{C9616D33-ED32-2E64-D44B-57FA7CFBFE7C}"/>
          </ac:spMkLst>
        </pc:spChg>
      </pc:sldChg>
    </pc:docChg>
  </pc:docChgLst>
  <pc:docChgLst>
    <pc:chgData clId="Web-{74387CA1-EEF2-100F-6B91-117B984284EA}"/>
    <pc:docChg chg="modSld">
      <pc:chgData name="" userId="" providerId="" clId="Web-{74387CA1-EEF2-100F-6B91-117B984284EA}" dt="2024-02-12T08:20:45.355" v="0" actId="20577"/>
      <pc:docMkLst>
        <pc:docMk/>
      </pc:docMkLst>
      <pc:sldChg chg="modSp">
        <pc:chgData name="" userId="" providerId="" clId="Web-{74387CA1-EEF2-100F-6B91-117B984284EA}" dt="2024-02-12T08:20:45.355" v="0" actId="20577"/>
        <pc:sldMkLst>
          <pc:docMk/>
          <pc:sldMk cId="216955443" sldId="1795"/>
        </pc:sldMkLst>
        <pc:spChg chg="mod">
          <ac:chgData name="" userId="" providerId="" clId="Web-{74387CA1-EEF2-100F-6B91-117B984284EA}" dt="2024-02-12T08:20:45.355" v="0" actId="20577"/>
          <ac:spMkLst>
            <pc:docMk/>
            <pc:sldMk cId="216955443" sldId="1795"/>
            <ac:spMk id="2" creationId="{C9616D33-ED32-2E64-D44B-57FA7CFBFE7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F5F16D-2D5C-4E8A-9563-43DBB351CE34}" type="doc">
      <dgm:prSet loTypeId="urn:microsoft.com/office/officeart/2005/8/layout/hierarchy3" loCatId="hierarchy" qsTypeId="urn:microsoft.com/office/officeart/2005/8/quickstyle/simple1" qsCatId="simple" csTypeId="urn:microsoft.com/office/officeart/2005/8/colors/accent0_3" csCatId="mainScheme" phldr="1"/>
      <dgm:spPr/>
      <dgm:t>
        <a:bodyPr/>
        <a:lstStyle/>
        <a:p>
          <a:endParaRPr lang="de-DE"/>
        </a:p>
      </dgm:t>
    </dgm:pt>
    <dgm:pt modelId="{C92561A9-EB39-474A-AD74-0570FDAF37DB}">
      <dgm:prSet phldrT="[Text]" custT="1"/>
      <dgm:spPr>
        <a:solidFill>
          <a:srgbClr val="EBF4EB"/>
        </a:solidFill>
        <a:ln w="12700">
          <a:solidFill>
            <a:srgbClr val="179C7D"/>
          </a:solidFill>
        </a:ln>
      </dgm:spPr>
      <dgm:t>
        <a:bodyPr/>
        <a:lstStyle/>
        <a:p>
          <a:r>
            <a:rPr lang="de-DE" sz="3200" dirty="0" smtClean="0">
              <a:solidFill>
                <a:srgbClr val="179C7D"/>
              </a:solidFill>
              <a:latin typeface="Lato" panose="020F0502020204030203"/>
            </a:rPr>
            <a:t>Variante A</a:t>
          </a:r>
          <a:endParaRPr lang="de-DE" sz="3200" dirty="0">
            <a:solidFill>
              <a:srgbClr val="179C7D"/>
            </a:solidFill>
            <a:latin typeface="Lato" panose="020F0502020204030203"/>
          </a:endParaRPr>
        </a:p>
      </dgm:t>
    </dgm:pt>
    <dgm:pt modelId="{18E14AD5-B962-4F6B-AAAC-12E6F017716B}" type="parTrans" cxnId="{3E4FC272-109B-4B4D-A876-C19AACA512B9}">
      <dgm:prSet/>
      <dgm:spPr/>
      <dgm:t>
        <a:bodyPr/>
        <a:lstStyle/>
        <a:p>
          <a:endParaRPr lang="de-DE"/>
        </a:p>
      </dgm:t>
    </dgm:pt>
    <dgm:pt modelId="{67A83203-5649-486D-A5FA-D7DFFB27328D}" type="sibTrans" cxnId="{3E4FC272-109B-4B4D-A876-C19AACA512B9}">
      <dgm:prSet/>
      <dgm:spPr/>
      <dgm:t>
        <a:bodyPr/>
        <a:lstStyle/>
        <a:p>
          <a:endParaRPr lang="de-DE"/>
        </a:p>
      </dgm:t>
    </dgm:pt>
    <dgm:pt modelId="{2CB2A9C2-D518-4BC5-80F2-EE0D1F0F2A04}">
      <dgm:prSet phldrT="[Text]" custT="1"/>
      <dgm:spPr>
        <a:solidFill>
          <a:srgbClr val="A2D7CB">
            <a:alpha val="90000"/>
          </a:srgbClr>
        </a:solidFill>
        <a:ln w="12700"/>
      </dgm:spPr>
      <dgm:t>
        <a:bodyPr/>
        <a:lstStyle/>
        <a:p>
          <a:r>
            <a:rPr lang="de-DE" sz="1600" dirty="0" smtClean="0">
              <a:latin typeface="Lato" panose="020F0502020204030203"/>
            </a:rPr>
            <a:t>personengebunden</a:t>
          </a:r>
        </a:p>
        <a:p>
          <a:r>
            <a:rPr lang="de-DE" sz="1600" dirty="0" smtClean="0">
              <a:latin typeface="Lato" panose="020F0502020204030203"/>
            </a:rPr>
            <a:t>oder</a:t>
          </a:r>
        </a:p>
        <a:p>
          <a:r>
            <a:rPr lang="de-DE" sz="1600" dirty="0" smtClean="0">
              <a:latin typeface="Lato" panose="020F0502020204030203"/>
            </a:rPr>
            <a:t>organisationsgebunden</a:t>
          </a:r>
          <a:endParaRPr lang="de-DE" sz="1600" dirty="0">
            <a:latin typeface="Lato" panose="020F0502020204030203"/>
          </a:endParaRPr>
        </a:p>
      </dgm:t>
    </dgm:pt>
    <dgm:pt modelId="{E0F2B795-404B-45F1-97BA-F943A9D26D9E}" type="parTrans" cxnId="{2921CF72-2169-4C5E-B63D-BFA0121950E9}">
      <dgm:prSet/>
      <dgm:spPr/>
      <dgm:t>
        <a:bodyPr/>
        <a:lstStyle/>
        <a:p>
          <a:endParaRPr lang="de-DE"/>
        </a:p>
      </dgm:t>
    </dgm:pt>
    <dgm:pt modelId="{8FF36F5F-D2AA-4EDC-B6C1-F470259AB2C1}" type="sibTrans" cxnId="{2921CF72-2169-4C5E-B63D-BFA0121950E9}">
      <dgm:prSet/>
      <dgm:spPr/>
      <dgm:t>
        <a:bodyPr/>
        <a:lstStyle/>
        <a:p>
          <a:endParaRPr lang="de-DE"/>
        </a:p>
      </dgm:t>
    </dgm:pt>
    <dgm:pt modelId="{4F46A707-3AAC-400A-BCD3-7D9865D4B433}">
      <dgm:prSet phldrT="[Text]" custT="1"/>
      <dgm:spPr>
        <a:solidFill>
          <a:srgbClr val="EBF4EB"/>
        </a:solidFill>
        <a:ln w="12700">
          <a:solidFill>
            <a:srgbClr val="179C7D"/>
          </a:solidFill>
        </a:ln>
      </dgm:spPr>
      <dgm:t>
        <a:bodyPr/>
        <a:lstStyle/>
        <a:p>
          <a:r>
            <a:rPr lang="de-DE" sz="3200" dirty="0" smtClean="0">
              <a:solidFill>
                <a:srgbClr val="179C7D"/>
              </a:solidFill>
              <a:latin typeface="Lato" panose="020F0502020204030203"/>
            </a:rPr>
            <a:t>Variante B</a:t>
          </a:r>
          <a:endParaRPr lang="de-DE" sz="3200" dirty="0">
            <a:solidFill>
              <a:srgbClr val="179C7D"/>
            </a:solidFill>
            <a:latin typeface="Lato" panose="020F0502020204030203"/>
          </a:endParaRPr>
        </a:p>
      </dgm:t>
    </dgm:pt>
    <dgm:pt modelId="{8D0FAB80-5FA0-46EB-8B73-2976D1EF47AC}" type="parTrans" cxnId="{18B6084D-0F8D-465B-8B34-ED4A2B052203}">
      <dgm:prSet/>
      <dgm:spPr/>
      <dgm:t>
        <a:bodyPr/>
        <a:lstStyle/>
        <a:p>
          <a:endParaRPr lang="de-DE"/>
        </a:p>
      </dgm:t>
    </dgm:pt>
    <dgm:pt modelId="{F85A5116-BB6F-411F-9321-5D4D40CE8D58}" type="sibTrans" cxnId="{18B6084D-0F8D-465B-8B34-ED4A2B052203}">
      <dgm:prSet/>
      <dgm:spPr/>
      <dgm:t>
        <a:bodyPr/>
        <a:lstStyle/>
        <a:p>
          <a:endParaRPr lang="de-DE"/>
        </a:p>
      </dgm:t>
    </dgm:pt>
    <dgm:pt modelId="{A929A8EE-78D4-4B42-AE3F-5939CF00BF55}">
      <dgm:prSet phldrT="[Text]" custT="1"/>
      <dgm:spPr>
        <a:solidFill>
          <a:srgbClr val="A2D7CB">
            <a:alpha val="90000"/>
          </a:srgbClr>
        </a:solidFill>
        <a:ln w="12700"/>
      </dgm:spPr>
      <dgm:t>
        <a:bodyPr/>
        <a:lstStyle/>
        <a:p>
          <a:r>
            <a:rPr lang="de-DE" sz="1600" dirty="0" smtClean="0">
              <a:latin typeface="Lato" panose="020F0502020204030203"/>
            </a:rPr>
            <a:t>Teamzugang</a:t>
          </a:r>
          <a:endParaRPr lang="de-DE" sz="1600" dirty="0">
            <a:latin typeface="Lato" panose="020F0502020204030203"/>
          </a:endParaRPr>
        </a:p>
      </dgm:t>
    </dgm:pt>
    <dgm:pt modelId="{49BF4E50-95FD-4FF8-A7D0-9433B7DFFE17}" type="parTrans" cxnId="{714DDF20-78B0-469C-B88F-EF5371432EB1}">
      <dgm:prSet/>
      <dgm:spPr/>
      <dgm:t>
        <a:bodyPr/>
        <a:lstStyle/>
        <a:p>
          <a:endParaRPr lang="de-DE"/>
        </a:p>
      </dgm:t>
    </dgm:pt>
    <dgm:pt modelId="{33E4F12F-35DF-4A9F-A6ED-48C816EE5187}" type="sibTrans" cxnId="{714DDF20-78B0-469C-B88F-EF5371432EB1}">
      <dgm:prSet/>
      <dgm:spPr/>
      <dgm:t>
        <a:bodyPr/>
        <a:lstStyle/>
        <a:p>
          <a:endParaRPr lang="de-DE"/>
        </a:p>
      </dgm:t>
    </dgm:pt>
    <dgm:pt modelId="{729AD41B-D62F-4995-BFB4-25BD96C7532F}">
      <dgm:prSet phldrT="[Text]" custT="1"/>
      <dgm:spPr>
        <a:solidFill>
          <a:srgbClr val="A2D7CB">
            <a:alpha val="90000"/>
          </a:srgbClr>
        </a:solidFill>
        <a:ln w="12700"/>
      </dgm:spPr>
      <dgm:t>
        <a:bodyPr/>
        <a:lstStyle/>
        <a:p>
          <a:r>
            <a:rPr lang="de-DE" sz="1600" dirty="0" smtClean="0">
              <a:latin typeface="Lato" panose="020F0502020204030203"/>
            </a:rPr>
            <a:t>1 Zugang mit einer E-Mail-Adresse</a:t>
          </a:r>
          <a:endParaRPr lang="de-DE" sz="1600" dirty="0">
            <a:latin typeface="Lato" panose="020F0502020204030203"/>
          </a:endParaRPr>
        </a:p>
      </dgm:t>
    </dgm:pt>
    <dgm:pt modelId="{FE5D4E28-383F-4880-9C6E-99DC65B94C3E}" type="parTrans" cxnId="{613CE047-F582-43F9-93D2-FA4E1779BEEB}">
      <dgm:prSet/>
      <dgm:spPr/>
      <dgm:t>
        <a:bodyPr/>
        <a:lstStyle/>
        <a:p>
          <a:endParaRPr lang="de-DE"/>
        </a:p>
      </dgm:t>
    </dgm:pt>
    <dgm:pt modelId="{2D14FA36-CADC-4C53-B8B4-365AB2D004B2}" type="sibTrans" cxnId="{613CE047-F582-43F9-93D2-FA4E1779BEEB}">
      <dgm:prSet/>
      <dgm:spPr/>
      <dgm:t>
        <a:bodyPr/>
        <a:lstStyle/>
        <a:p>
          <a:endParaRPr lang="de-DE"/>
        </a:p>
      </dgm:t>
    </dgm:pt>
    <dgm:pt modelId="{45704A0C-693A-43EA-9902-03D2AD2E1963}">
      <dgm:prSet custT="1"/>
      <dgm:spPr>
        <a:solidFill>
          <a:srgbClr val="A2D7CB">
            <a:alpha val="90000"/>
          </a:srgbClr>
        </a:solidFill>
        <a:ln w="12700"/>
      </dgm:spPr>
      <dgm:t>
        <a:bodyPr/>
        <a:lstStyle/>
        <a:p>
          <a:r>
            <a:rPr lang="de-DE" sz="1600" dirty="0" smtClean="0">
              <a:latin typeface="Lato" panose="020F0502020204030203"/>
            </a:rPr>
            <a:t>Posts können individuell und jederzeit eingestellt werden</a:t>
          </a:r>
          <a:endParaRPr lang="de-DE" sz="1600" dirty="0">
            <a:latin typeface="Lato" panose="020F0502020204030203"/>
          </a:endParaRPr>
        </a:p>
      </dgm:t>
    </dgm:pt>
    <dgm:pt modelId="{33DE1C72-37D7-4CAD-9D5C-493BF095DA7E}" type="parTrans" cxnId="{132021D5-8AD0-49E3-810B-043593AE4942}">
      <dgm:prSet/>
      <dgm:spPr/>
      <dgm:t>
        <a:bodyPr/>
        <a:lstStyle/>
        <a:p>
          <a:endParaRPr lang="de-DE"/>
        </a:p>
      </dgm:t>
    </dgm:pt>
    <dgm:pt modelId="{60585508-9675-45BD-BDAB-C250ACF80355}" type="sibTrans" cxnId="{132021D5-8AD0-49E3-810B-043593AE4942}">
      <dgm:prSet/>
      <dgm:spPr/>
      <dgm:t>
        <a:bodyPr/>
        <a:lstStyle/>
        <a:p>
          <a:endParaRPr lang="de-DE"/>
        </a:p>
      </dgm:t>
    </dgm:pt>
    <dgm:pt modelId="{C830079C-9A4D-4EB5-AD7D-2B0F42F33F29}">
      <dgm:prSet phldrT="[Text]" custT="1"/>
      <dgm:spPr>
        <a:solidFill>
          <a:srgbClr val="A2D7CB">
            <a:alpha val="90000"/>
          </a:srgbClr>
        </a:solidFill>
        <a:ln w="12700"/>
      </dgm:spPr>
      <dgm:t>
        <a:bodyPr/>
        <a:lstStyle/>
        <a:p>
          <a:r>
            <a:rPr lang="de-DE" sz="1600" dirty="0" smtClean="0">
              <a:latin typeface="Lato" panose="020F0502020204030203"/>
            </a:rPr>
            <a:t>Einzelne Zugänge</a:t>
          </a:r>
          <a:endParaRPr lang="de-DE" sz="1600" dirty="0">
            <a:latin typeface="Lato" panose="020F0502020204030203"/>
          </a:endParaRPr>
        </a:p>
      </dgm:t>
    </dgm:pt>
    <dgm:pt modelId="{5997B3B2-4724-4D5F-9B19-264968B08B88}" type="sibTrans" cxnId="{899CF3C0-C511-411A-917B-FCDEDB5B0B03}">
      <dgm:prSet/>
      <dgm:spPr/>
      <dgm:t>
        <a:bodyPr/>
        <a:lstStyle/>
        <a:p>
          <a:endParaRPr lang="de-DE"/>
        </a:p>
      </dgm:t>
    </dgm:pt>
    <dgm:pt modelId="{5F03902A-7B95-4F01-99D7-7979F701778A}" type="parTrans" cxnId="{899CF3C0-C511-411A-917B-FCDEDB5B0B03}">
      <dgm:prSet/>
      <dgm:spPr/>
      <dgm:t>
        <a:bodyPr/>
        <a:lstStyle/>
        <a:p>
          <a:endParaRPr lang="de-DE"/>
        </a:p>
      </dgm:t>
    </dgm:pt>
    <dgm:pt modelId="{3801B4D3-8F57-4D31-B9C6-0072E71DB151}">
      <dgm:prSet custT="1"/>
      <dgm:spPr>
        <a:solidFill>
          <a:srgbClr val="A2D7CB">
            <a:alpha val="90000"/>
          </a:srgbClr>
        </a:solidFill>
        <a:ln w="12700"/>
      </dgm:spPr>
      <dgm:t>
        <a:bodyPr/>
        <a:lstStyle/>
        <a:p>
          <a:r>
            <a:rPr lang="de-DE" sz="1600" dirty="0" smtClean="0">
              <a:latin typeface="Lato" panose="020F0502020204030203"/>
            </a:rPr>
            <a:t>Posts werden gesammelt und regelmäßig vom Team abgearbeitet</a:t>
          </a:r>
          <a:endParaRPr lang="de-DE" sz="1600" dirty="0">
            <a:latin typeface="Lato" panose="020F0502020204030203"/>
          </a:endParaRPr>
        </a:p>
      </dgm:t>
    </dgm:pt>
    <dgm:pt modelId="{A1F12A2F-0DDF-4145-A2E3-A937F90A1F27}" type="sibTrans" cxnId="{2DE9BF09-B253-4A90-9284-AE68612A4D0A}">
      <dgm:prSet/>
      <dgm:spPr/>
      <dgm:t>
        <a:bodyPr/>
        <a:lstStyle/>
        <a:p>
          <a:endParaRPr lang="de-DE"/>
        </a:p>
      </dgm:t>
    </dgm:pt>
    <dgm:pt modelId="{C21D1793-03EB-43BC-88FE-9816150FE8B5}" type="parTrans" cxnId="{2DE9BF09-B253-4A90-9284-AE68612A4D0A}">
      <dgm:prSet/>
      <dgm:spPr/>
      <dgm:t>
        <a:bodyPr/>
        <a:lstStyle/>
        <a:p>
          <a:endParaRPr lang="de-DE"/>
        </a:p>
      </dgm:t>
    </dgm:pt>
    <dgm:pt modelId="{15E12ED0-5CB5-4D1F-A6B9-EA3719565780}" type="pres">
      <dgm:prSet presAssocID="{71F5F16D-2D5C-4E8A-9563-43DBB351CE34}" presName="diagram" presStyleCnt="0">
        <dgm:presLayoutVars>
          <dgm:chPref val="1"/>
          <dgm:dir/>
          <dgm:animOne val="branch"/>
          <dgm:animLvl val="lvl"/>
          <dgm:resizeHandles/>
        </dgm:presLayoutVars>
      </dgm:prSet>
      <dgm:spPr/>
      <dgm:t>
        <a:bodyPr/>
        <a:lstStyle/>
        <a:p>
          <a:endParaRPr lang="de-DE"/>
        </a:p>
      </dgm:t>
    </dgm:pt>
    <dgm:pt modelId="{D8DC7EE3-15A3-43C8-8709-BA8A63E19B42}" type="pres">
      <dgm:prSet presAssocID="{C92561A9-EB39-474A-AD74-0570FDAF37DB}" presName="root" presStyleCnt="0"/>
      <dgm:spPr/>
    </dgm:pt>
    <dgm:pt modelId="{82E69192-A300-4E5B-9EF0-36B8413ED701}" type="pres">
      <dgm:prSet presAssocID="{C92561A9-EB39-474A-AD74-0570FDAF37DB}" presName="rootComposite" presStyleCnt="0"/>
      <dgm:spPr/>
    </dgm:pt>
    <dgm:pt modelId="{11429C60-D145-4A34-89F0-A31552F32E7B}" type="pres">
      <dgm:prSet presAssocID="{C92561A9-EB39-474A-AD74-0570FDAF37DB}" presName="rootText" presStyleLbl="node1" presStyleIdx="0" presStyleCnt="2"/>
      <dgm:spPr/>
      <dgm:t>
        <a:bodyPr/>
        <a:lstStyle/>
        <a:p>
          <a:endParaRPr lang="de-DE"/>
        </a:p>
      </dgm:t>
    </dgm:pt>
    <dgm:pt modelId="{3AFBD34F-EA61-4ADA-9C32-38105A1E8499}" type="pres">
      <dgm:prSet presAssocID="{C92561A9-EB39-474A-AD74-0570FDAF37DB}" presName="rootConnector" presStyleLbl="node1" presStyleIdx="0" presStyleCnt="2"/>
      <dgm:spPr/>
      <dgm:t>
        <a:bodyPr/>
        <a:lstStyle/>
        <a:p>
          <a:endParaRPr lang="de-DE"/>
        </a:p>
      </dgm:t>
    </dgm:pt>
    <dgm:pt modelId="{7699147F-CA8A-457F-910F-4FE2F72EE7DD}" type="pres">
      <dgm:prSet presAssocID="{C92561A9-EB39-474A-AD74-0570FDAF37DB}" presName="childShape" presStyleCnt="0"/>
      <dgm:spPr/>
    </dgm:pt>
    <dgm:pt modelId="{7F70E1DB-C419-45F3-8592-722F281CBE79}" type="pres">
      <dgm:prSet presAssocID="{5F03902A-7B95-4F01-99D7-7979F701778A}" presName="Name13" presStyleLbl="parChTrans1D2" presStyleIdx="0" presStyleCnt="6"/>
      <dgm:spPr/>
      <dgm:t>
        <a:bodyPr/>
        <a:lstStyle/>
        <a:p>
          <a:endParaRPr lang="de-DE"/>
        </a:p>
      </dgm:t>
    </dgm:pt>
    <dgm:pt modelId="{73D111FD-3102-40E0-8741-7499564491E1}" type="pres">
      <dgm:prSet presAssocID="{C830079C-9A4D-4EB5-AD7D-2B0F42F33F29}" presName="childText" presStyleLbl="bgAcc1" presStyleIdx="0" presStyleCnt="6" custScaleX="148112" custScaleY="96118">
        <dgm:presLayoutVars>
          <dgm:bulletEnabled val="1"/>
        </dgm:presLayoutVars>
      </dgm:prSet>
      <dgm:spPr/>
      <dgm:t>
        <a:bodyPr/>
        <a:lstStyle/>
        <a:p>
          <a:endParaRPr lang="de-DE"/>
        </a:p>
      </dgm:t>
    </dgm:pt>
    <dgm:pt modelId="{D53050E7-4A04-4069-82B2-10435754D68F}" type="pres">
      <dgm:prSet presAssocID="{E0F2B795-404B-45F1-97BA-F943A9D26D9E}" presName="Name13" presStyleLbl="parChTrans1D2" presStyleIdx="1" presStyleCnt="6"/>
      <dgm:spPr/>
      <dgm:t>
        <a:bodyPr/>
        <a:lstStyle/>
        <a:p>
          <a:endParaRPr lang="de-DE"/>
        </a:p>
      </dgm:t>
    </dgm:pt>
    <dgm:pt modelId="{6693EBD9-6D4A-492E-97B3-C013E495941D}" type="pres">
      <dgm:prSet presAssocID="{2CB2A9C2-D518-4BC5-80F2-EE0D1F0F2A04}" presName="childText" presStyleLbl="bgAcc1" presStyleIdx="1" presStyleCnt="6" custScaleX="146764">
        <dgm:presLayoutVars>
          <dgm:bulletEnabled val="1"/>
        </dgm:presLayoutVars>
      </dgm:prSet>
      <dgm:spPr/>
      <dgm:t>
        <a:bodyPr/>
        <a:lstStyle/>
        <a:p>
          <a:endParaRPr lang="de-DE"/>
        </a:p>
      </dgm:t>
    </dgm:pt>
    <dgm:pt modelId="{E7AE59D1-F150-448C-9E1C-83CDE605F3DA}" type="pres">
      <dgm:prSet presAssocID="{33DE1C72-37D7-4CAD-9D5C-493BF095DA7E}" presName="Name13" presStyleLbl="parChTrans1D2" presStyleIdx="2" presStyleCnt="6"/>
      <dgm:spPr/>
      <dgm:t>
        <a:bodyPr/>
        <a:lstStyle/>
        <a:p>
          <a:endParaRPr lang="de-DE"/>
        </a:p>
      </dgm:t>
    </dgm:pt>
    <dgm:pt modelId="{E743FE19-5D5E-4698-A4F6-C9B44BCD2842}" type="pres">
      <dgm:prSet presAssocID="{45704A0C-693A-43EA-9902-03D2AD2E1963}" presName="childText" presStyleLbl="bgAcc1" presStyleIdx="2" presStyleCnt="6" custScaleX="148112" custLinFactNeighborY="416">
        <dgm:presLayoutVars>
          <dgm:bulletEnabled val="1"/>
        </dgm:presLayoutVars>
      </dgm:prSet>
      <dgm:spPr/>
      <dgm:t>
        <a:bodyPr/>
        <a:lstStyle/>
        <a:p>
          <a:endParaRPr lang="de-DE"/>
        </a:p>
      </dgm:t>
    </dgm:pt>
    <dgm:pt modelId="{EA09E231-BB38-45A6-B2E7-6115B4034AC6}" type="pres">
      <dgm:prSet presAssocID="{4F46A707-3AAC-400A-BCD3-7D9865D4B433}" presName="root" presStyleCnt="0"/>
      <dgm:spPr/>
    </dgm:pt>
    <dgm:pt modelId="{265070E5-AD62-4371-8FCA-95656418B82F}" type="pres">
      <dgm:prSet presAssocID="{4F46A707-3AAC-400A-BCD3-7D9865D4B433}" presName="rootComposite" presStyleCnt="0"/>
      <dgm:spPr/>
    </dgm:pt>
    <dgm:pt modelId="{90D07BC3-99BB-4C02-8C47-9F836E9A869D}" type="pres">
      <dgm:prSet presAssocID="{4F46A707-3AAC-400A-BCD3-7D9865D4B433}" presName="rootText" presStyleLbl="node1" presStyleIdx="1" presStyleCnt="2" custLinFactNeighborX="3219"/>
      <dgm:spPr/>
      <dgm:t>
        <a:bodyPr/>
        <a:lstStyle/>
        <a:p>
          <a:endParaRPr lang="de-DE"/>
        </a:p>
      </dgm:t>
    </dgm:pt>
    <dgm:pt modelId="{3B44B7D2-60E7-4DD7-A6E8-D897330D480E}" type="pres">
      <dgm:prSet presAssocID="{4F46A707-3AAC-400A-BCD3-7D9865D4B433}" presName="rootConnector" presStyleLbl="node1" presStyleIdx="1" presStyleCnt="2"/>
      <dgm:spPr/>
      <dgm:t>
        <a:bodyPr/>
        <a:lstStyle/>
        <a:p>
          <a:endParaRPr lang="de-DE"/>
        </a:p>
      </dgm:t>
    </dgm:pt>
    <dgm:pt modelId="{2868D485-848C-4F27-AE72-30F98F0AE604}" type="pres">
      <dgm:prSet presAssocID="{4F46A707-3AAC-400A-BCD3-7D9865D4B433}" presName="childShape" presStyleCnt="0"/>
      <dgm:spPr/>
    </dgm:pt>
    <dgm:pt modelId="{59055FA3-BBA9-42D0-8730-91DB47821D61}" type="pres">
      <dgm:prSet presAssocID="{49BF4E50-95FD-4FF8-A7D0-9433B7DFFE17}" presName="Name13" presStyleLbl="parChTrans1D2" presStyleIdx="3" presStyleCnt="6"/>
      <dgm:spPr/>
      <dgm:t>
        <a:bodyPr/>
        <a:lstStyle/>
        <a:p>
          <a:endParaRPr lang="de-DE"/>
        </a:p>
      </dgm:t>
    </dgm:pt>
    <dgm:pt modelId="{B266BDC6-27EB-4314-9644-1181F13AF3A3}" type="pres">
      <dgm:prSet presAssocID="{A929A8EE-78D4-4B42-AE3F-5939CF00BF55}" presName="childText" presStyleLbl="bgAcc1" presStyleIdx="3" presStyleCnt="6" custScaleX="145299" custLinFactNeighborX="3133">
        <dgm:presLayoutVars>
          <dgm:bulletEnabled val="1"/>
        </dgm:presLayoutVars>
      </dgm:prSet>
      <dgm:spPr/>
      <dgm:t>
        <a:bodyPr/>
        <a:lstStyle/>
        <a:p>
          <a:endParaRPr lang="de-DE"/>
        </a:p>
      </dgm:t>
    </dgm:pt>
    <dgm:pt modelId="{5D7C426D-AAD3-481B-AC05-1444B645455A}" type="pres">
      <dgm:prSet presAssocID="{FE5D4E28-383F-4880-9C6E-99DC65B94C3E}" presName="Name13" presStyleLbl="parChTrans1D2" presStyleIdx="4" presStyleCnt="6"/>
      <dgm:spPr/>
      <dgm:t>
        <a:bodyPr/>
        <a:lstStyle/>
        <a:p>
          <a:endParaRPr lang="de-DE"/>
        </a:p>
      </dgm:t>
    </dgm:pt>
    <dgm:pt modelId="{22E62CF9-9CD0-4CF8-8492-3A325304037E}" type="pres">
      <dgm:prSet presAssocID="{729AD41B-D62F-4995-BFB4-25BD96C7532F}" presName="childText" presStyleLbl="bgAcc1" presStyleIdx="4" presStyleCnt="6" custScaleX="143951" custLinFactNeighborX="3133">
        <dgm:presLayoutVars>
          <dgm:bulletEnabled val="1"/>
        </dgm:presLayoutVars>
      </dgm:prSet>
      <dgm:spPr/>
      <dgm:t>
        <a:bodyPr/>
        <a:lstStyle/>
        <a:p>
          <a:endParaRPr lang="de-DE"/>
        </a:p>
      </dgm:t>
    </dgm:pt>
    <dgm:pt modelId="{169B741C-9B38-4763-9216-1C328AD15348}" type="pres">
      <dgm:prSet presAssocID="{C21D1793-03EB-43BC-88FE-9816150FE8B5}" presName="Name13" presStyleLbl="parChTrans1D2" presStyleIdx="5" presStyleCnt="6"/>
      <dgm:spPr/>
      <dgm:t>
        <a:bodyPr/>
        <a:lstStyle/>
        <a:p>
          <a:endParaRPr lang="de-DE"/>
        </a:p>
      </dgm:t>
    </dgm:pt>
    <dgm:pt modelId="{26E5258E-9C0B-470D-BCAC-4B71257E651D}" type="pres">
      <dgm:prSet presAssocID="{3801B4D3-8F57-4D31-B9C6-0072E71DB151}" presName="childText" presStyleLbl="bgAcc1" presStyleIdx="5" presStyleCnt="6" custScaleX="143951" custLinFactNeighborX="3134" custLinFactNeighborY="-1002">
        <dgm:presLayoutVars>
          <dgm:bulletEnabled val="1"/>
        </dgm:presLayoutVars>
      </dgm:prSet>
      <dgm:spPr/>
      <dgm:t>
        <a:bodyPr/>
        <a:lstStyle/>
        <a:p>
          <a:endParaRPr lang="de-DE"/>
        </a:p>
      </dgm:t>
    </dgm:pt>
  </dgm:ptLst>
  <dgm:cxnLst>
    <dgm:cxn modelId="{43B06170-3F17-4B91-965F-F153BC75EA01}" type="presOf" srcId="{E0F2B795-404B-45F1-97BA-F943A9D26D9E}" destId="{D53050E7-4A04-4069-82B2-10435754D68F}" srcOrd="0" destOrd="0" presId="urn:microsoft.com/office/officeart/2005/8/layout/hierarchy3"/>
    <dgm:cxn modelId="{3A0C09B1-FCA9-4143-9C19-C9DB185271D0}" type="presOf" srcId="{C92561A9-EB39-474A-AD74-0570FDAF37DB}" destId="{3AFBD34F-EA61-4ADA-9C32-38105A1E8499}" srcOrd="1" destOrd="0" presId="urn:microsoft.com/office/officeart/2005/8/layout/hierarchy3"/>
    <dgm:cxn modelId="{F4D94DD1-67F1-43CF-8CCC-7F7F0707D90E}" type="presOf" srcId="{729AD41B-D62F-4995-BFB4-25BD96C7532F}" destId="{22E62CF9-9CD0-4CF8-8492-3A325304037E}" srcOrd="0" destOrd="0" presId="urn:microsoft.com/office/officeart/2005/8/layout/hierarchy3"/>
    <dgm:cxn modelId="{B8BCB73A-23F3-4279-8DF7-BD0DC1FF4D20}" type="presOf" srcId="{33DE1C72-37D7-4CAD-9D5C-493BF095DA7E}" destId="{E7AE59D1-F150-448C-9E1C-83CDE605F3DA}" srcOrd="0" destOrd="0" presId="urn:microsoft.com/office/officeart/2005/8/layout/hierarchy3"/>
    <dgm:cxn modelId="{1A293397-410D-4D12-8E25-934920557C77}" type="presOf" srcId="{5F03902A-7B95-4F01-99D7-7979F701778A}" destId="{7F70E1DB-C419-45F3-8592-722F281CBE79}" srcOrd="0" destOrd="0" presId="urn:microsoft.com/office/officeart/2005/8/layout/hierarchy3"/>
    <dgm:cxn modelId="{8F281831-F2DB-49F8-8BE2-9B94AF797319}" type="presOf" srcId="{2CB2A9C2-D518-4BC5-80F2-EE0D1F0F2A04}" destId="{6693EBD9-6D4A-492E-97B3-C013E495941D}" srcOrd="0" destOrd="0" presId="urn:microsoft.com/office/officeart/2005/8/layout/hierarchy3"/>
    <dgm:cxn modelId="{340786BE-24EF-42A1-A418-BF37BE888270}" type="presOf" srcId="{3801B4D3-8F57-4D31-B9C6-0072E71DB151}" destId="{26E5258E-9C0B-470D-BCAC-4B71257E651D}" srcOrd="0" destOrd="0" presId="urn:microsoft.com/office/officeart/2005/8/layout/hierarchy3"/>
    <dgm:cxn modelId="{899CF3C0-C511-411A-917B-FCDEDB5B0B03}" srcId="{C92561A9-EB39-474A-AD74-0570FDAF37DB}" destId="{C830079C-9A4D-4EB5-AD7D-2B0F42F33F29}" srcOrd="0" destOrd="0" parTransId="{5F03902A-7B95-4F01-99D7-7979F701778A}" sibTransId="{5997B3B2-4724-4D5F-9B19-264968B08B88}"/>
    <dgm:cxn modelId="{82F24402-D8F2-4182-9A88-1FAD6903403E}" type="presOf" srcId="{4F46A707-3AAC-400A-BCD3-7D9865D4B433}" destId="{3B44B7D2-60E7-4DD7-A6E8-D897330D480E}" srcOrd="1" destOrd="0" presId="urn:microsoft.com/office/officeart/2005/8/layout/hierarchy3"/>
    <dgm:cxn modelId="{9FFBF72B-D25F-43FE-9DD7-ABBD6A93F71F}" type="presOf" srcId="{71F5F16D-2D5C-4E8A-9563-43DBB351CE34}" destId="{15E12ED0-5CB5-4D1F-A6B9-EA3719565780}" srcOrd="0" destOrd="0" presId="urn:microsoft.com/office/officeart/2005/8/layout/hierarchy3"/>
    <dgm:cxn modelId="{7409DFE9-B872-47C2-ABA9-188845F1A183}" type="presOf" srcId="{49BF4E50-95FD-4FF8-A7D0-9433B7DFFE17}" destId="{59055FA3-BBA9-42D0-8730-91DB47821D61}" srcOrd="0" destOrd="0" presId="urn:microsoft.com/office/officeart/2005/8/layout/hierarchy3"/>
    <dgm:cxn modelId="{DDBDEFD5-0C17-49E7-B448-2424F6B91CBE}" type="presOf" srcId="{45704A0C-693A-43EA-9902-03D2AD2E1963}" destId="{E743FE19-5D5E-4698-A4F6-C9B44BCD2842}" srcOrd="0" destOrd="0" presId="urn:microsoft.com/office/officeart/2005/8/layout/hierarchy3"/>
    <dgm:cxn modelId="{5BEC7A80-0523-42B8-97A3-A1FF602BF781}" type="presOf" srcId="{A929A8EE-78D4-4B42-AE3F-5939CF00BF55}" destId="{B266BDC6-27EB-4314-9644-1181F13AF3A3}" srcOrd="0" destOrd="0" presId="urn:microsoft.com/office/officeart/2005/8/layout/hierarchy3"/>
    <dgm:cxn modelId="{F6183364-2E17-4217-B3D6-C33C6178C801}" type="presOf" srcId="{C830079C-9A4D-4EB5-AD7D-2B0F42F33F29}" destId="{73D111FD-3102-40E0-8741-7499564491E1}" srcOrd="0" destOrd="0" presId="urn:microsoft.com/office/officeart/2005/8/layout/hierarchy3"/>
    <dgm:cxn modelId="{18CBFD77-A7A1-40E8-82AD-94C2C81E3A6C}" type="presOf" srcId="{FE5D4E28-383F-4880-9C6E-99DC65B94C3E}" destId="{5D7C426D-AAD3-481B-AC05-1444B645455A}" srcOrd="0" destOrd="0" presId="urn:microsoft.com/office/officeart/2005/8/layout/hierarchy3"/>
    <dgm:cxn modelId="{3E4FC272-109B-4B4D-A876-C19AACA512B9}" srcId="{71F5F16D-2D5C-4E8A-9563-43DBB351CE34}" destId="{C92561A9-EB39-474A-AD74-0570FDAF37DB}" srcOrd="0" destOrd="0" parTransId="{18E14AD5-B962-4F6B-AAAC-12E6F017716B}" sibTransId="{67A83203-5649-486D-A5FA-D7DFFB27328D}"/>
    <dgm:cxn modelId="{2921CF72-2169-4C5E-B63D-BFA0121950E9}" srcId="{C92561A9-EB39-474A-AD74-0570FDAF37DB}" destId="{2CB2A9C2-D518-4BC5-80F2-EE0D1F0F2A04}" srcOrd="1" destOrd="0" parTransId="{E0F2B795-404B-45F1-97BA-F943A9D26D9E}" sibTransId="{8FF36F5F-D2AA-4EDC-B6C1-F470259AB2C1}"/>
    <dgm:cxn modelId="{714DDF20-78B0-469C-B88F-EF5371432EB1}" srcId="{4F46A707-3AAC-400A-BCD3-7D9865D4B433}" destId="{A929A8EE-78D4-4B42-AE3F-5939CF00BF55}" srcOrd="0" destOrd="0" parTransId="{49BF4E50-95FD-4FF8-A7D0-9433B7DFFE17}" sibTransId="{33E4F12F-35DF-4A9F-A6ED-48C816EE5187}"/>
    <dgm:cxn modelId="{2DE9BF09-B253-4A90-9284-AE68612A4D0A}" srcId="{4F46A707-3AAC-400A-BCD3-7D9865D4B433}" destId="{3801B4D3-8F57-4D31-B9C6-0072E71DB151}" srcOrd="2" destOrd="0" parTransId="{C21D1793-03EB-43BC-88FE-9816150FE8B5}" sibTransId="{A1F12A2F-0DDF-4145-A2E3-A937F90A1F27}"/>
    <dgm:cxn modelId="{F5B7013B-CEB7-4E67-9647-AA09BCA936F9}" type="presOf" srcId="{C21D1793-03EB-43BC-88FE-9816150FE8B5}" destId="{169B741C-9B38-4763-9216-1C328AD15348}" srcOrd="0" destOrd="0" presId="urn:microsoft.com/office/officeart/2005/8/layout/hierarchy3"/>
    <dgm:cxn modelId="{613CE047-F582-43F9-93D2-FA4E1779BEEB}" srcId="{4F46A707-3AAC-400A-BCD3-7D9865D4B433}" destId="{729AD41B-D62F-4995-BFB4-25BD96C7532F}" srcOrd="1" destOrd="0" parTransId="{FE5D4E28-383F-4880-9C6E-99DC65B94C3E}" sibTransId="{2D14FA36-CADC-4C53-B8B4-365AB2D004B2}"/>
    <dgm:cxn modelId="{132021D5-8AD0-49E3-810B-043593AE4942}" srcId="{C92561A9-EB39-474A-AD74-0570FDAF37DB}" destId="{45704A0C-693A-43EA-9902-03D2AD2E1963}" srcOrd="2" destOrd="0" parTransId="{33DE1C72-37D7-4CAD-9D5C-493BF095DA7E}" sibTransId="{60585508-9675-45BD-BDAB-C250ACF80355}"/>
    <dgm:cxn modelId="{4953C654-ACC0-426B-ADEB-D6AB94962127}" type="presOf" srcId="{C92561A9-EB39-474A-AD74-0570FDAF37DB}" destId="{11429C60-D145-4A34-89F0-A31552F32E7B}" srcOrd="0" destOrd="0" presId="urn:microsoft.com/office/officeart/2005/8/layout/hierarchy3"/>
    <dgm:cxn modelId="{18B6084D-0F8D-465B-8B34-ED4A2B052203}" srcId="{71F5F16D-2D5C-4E8A-9563-43DBB351CE34}" destId="{4F46A707-3AAC-400A-BCD3-7D9865D4B433}" srcOrd="1" destOrd="0" parTransId="{8D0FAB80-5FA0-46EB-8B73-2976D1EF47AC}" sibTransId="{F85A5116-BB6F-411F-9321-5D4D40CE8D58}"/>
    <dgm:cxn modelId="{9959086B-B2A6-444F-8751-E439563616B0}" type="presOf" srcId="{4F46A707-3AAC-400A-BCD3-7D9865D4B433}" destId="{90D07BC3-99BB-4C02-8C47-9F836E9A869D}" srcOrd="0" destOrd="0" presId="urn:microsoft.com/office/officeart/2005/8/layout/hierarchy3"/>
    <dgm:cxn modelId="{8BF5526C-FBE6-423D-BD32-78686BC466E6}" type="presParOf" srcId="{15E12ED0-5CB5-4D1F-A6B9-EA3719565780}" destId="{D8DC7EE3-15A3-43C8-8709-BA8A63E19B42}" srcOrd="0" destOrd="0" presId="urn:microsoft.com/office/officeart/2005/8/layout/hierarchy3"/>
    <dgm:cxn modelId="{CD29AFFC-D00D-45CF-ADD0-A87311623FFC}" type="presParOf" srcId="{D8DC7EE3-15A3-43C8-8709-BA8A63E19B42}" destId="{82E69192-A300-4E5B-9EF0-36B8413ED701}" srcOrd="0" destOrd="0" presId="urn:microsoft.com/office/officeart/2005/8/layout/hierarchy3"/>
    <dgm:cxn modelId="{5C80FE70-5E38-42CF-93BD-C1B56DDBD785}" type="presParOf" srcId="{82E69192-A300-4E5B-9EF0-36B8413ED701}" destId="{11429C60-D145-4A34-89F0-A31552F32E7B}" srcOrd="0" destOrd="0" presId="urn:microsoft.com/office/officeart/2005/8/layout/hierarchy3"/>
    <dgm:cxn modelId="{6F021FDF-E337-46BC-B2B4-E82C09CDC2A3}" type="presParOf" srcId="{82E69192-A300-4E5B-9EF0-36B8413ED701}" destId="{3AFBD34F-EA61-4ADA-9C32-38105A1E8499}" srcOrd="1" destOrd="0" presId="urn:microsoft.com/office/officeart/2005/8/layout/hierarchy3"/>
    <dgm:cxn modelId="{06F9B8B4-16B7-4D20-A33C-9DBD110701E5}" type="presParOf" srcId="{D8DC7EE3-15A3-43C8-8709-BA8A63E19B42}" destId="{7699147F-CA8A-457F-910F-4FE2F72EE7DD}" srcOrd="1" destOrd="0" presId="urn:microsoft.com/office/officeart/2005/8/layout/hierarchy3"/>
    <dgm:cxn modelId="{40712EC5-5756-4F6A-BC5E-9C38B841DDBA}" type="presParOf" srcId="{7699147F-CA8A-457F-910F-4FE2F72EE7DD}" destId="{7F70E1DB-C419-45F3-8592-722F281CBE79}" srcOrd="0" destOrd="0" presId="urn:microsoft.com/office/officeart/2005/8/layout/hierarchy3"/>
    <dgm:cxn modelId="{CE7818FA-3442-454F-98FD-B42D2B67EAE3}" type="presParOf" srcId="{7699147F-CA8A-457F-910F-4FE2F72EE7DD}" destId="{73D111FD-3102-40E0-8741-7499564491E1}" srcOrd="1" destOrd="0" presId="urn:microsoft.com/office/officeart/2005/8/layout/hierarchy3"/>
    <dgm:cxn modelId="{65CD0EFD-BACC-485C-BAB2-5A6070715B6B}" type="presParOf" srcId="{7699147F-CA8A-457F-910F-4FE2F72EE7DD}" destId="{D53050E7-4A04-4069-82B2-10435754D68F}" srcOrd="2" destOrd="0" presId="urn:microsoft.com/office/officeart/2005/8/layout/hierarchy3"/>
    <dgm:cxn modelId="{0002329F-0580-42F0-AA17-838A95A277A0}" type="presParOf" srcId="{7699147F-CA8A-457F-910F-4FE2F72EE7DD}" destId="{6693EBD9-6D4A-492E-97B3-C013E495941D}" srcOrd="3" destOrd="0" presId="urn:microsoft.com/office/officeart/2005/8/layout/hierarchy3"/>
    <dgm:cxn modelId="{71D32984-D5CC-40C3-8869-46B5DB6DE1CF}" type="presParOf" srcId="{7699147F-CA8A-457F-910F-4FE2F72EE7DD}" destId="{E7AE59D1-F150-448C-9E1C-83CDE605F3DA}" srcOrd="4" destOrd="0" presId="urn:microsoft.com/office/officeart/2005/8/layout/hierarchy3"/>
    <dgm:cxn modelId="{7780E396-9631-41EB-9F11-ECEB694CC036}" type="presParOf" srcId="{7699147F-CA8A-457F-910F-4FE2F72EE7DD}" destId="{E743FE19-5D5E-4698-A4F6-C9B44BCD2842}" srcOrd="5" destOrd="0" presId="urn:microsoft.com/office/officeart/2005/8/layout/hierarchy3"/>
    <dgm:cxn modelId="{61853DD0-823B-47C9-9CDC-33F0CF1BC69C}" type="presParOf" srcId="{15E12ED0-5CB5-4D1F-A6B9-EA3719565780}" destId="{EA09E231-BB38-45A6-B2E7-6115B4034AC6}" srcOrd="1" destOrd="0" presId="urn:microsoft.com/office/officeart/2005/8/layout/hierarchy3"/>
    <dgm:cxn modelId="{22D6C31B-655C-47E7-B5AC-6FDF24651D76}" type="presParOf" srcId="{EA09E231-BB38-45A6-B2E7-6115B4034AC6}" destId="{265070E5-AD62-4371-8FCA-95656418B82F}" srcOrd="0" destOrd="0" presId="urn:microsoft.com/office/officeart/2005/8/layout/hierarchy3"/>
    <dgm:cxn modelId="{6270ADCC-E8F8-4CC3-BFF0-776D78DB8151}" type="presParOf" srcId="{265070E5-AD62-4371-8FCA-95656418B82F}" destId="{90D07BC3-99BB-4C02-8C47-9F836E9A869D}" srcOrd="0" destOrd="0" presId="urn:microsoft.com/office/officeart/2005/8/layout/hierarchy3"/>
    <dgm:cxn modelId="{B519BC50-B382-4EC7-A8EA-9040385E05A4}" type="presParOf" srcId="{265070E5-AD62-4371-8FCA-95656418B82F}" destId="{3B44B7D2-60E7-4DD7-A6E8-D897330D480E}" srcOrd="1" destOrd="0" presId="urn:microsoft.com/office/officeart/2005/8/layout/hierarchy3"/>
    <dgm:cxn modelId="{05FD8755-E3C7-4F14-8D51-214D491BF08D}" type="presParOf" srcId="{EA09E231-BB38-45A6-B2E7-6115B4034AC6}" destId="{2868D485-848C-4F27-AE72-30F98F0AE604}" srcOrd="1" destOrd="0" presId="urn:microsoft.com/office/officeart/2005/8/layout/hierarchy3"/>
    <dgm:cxn modelId="{19ACE9F7-CAC9-497A-836E-A7F89DB8BBE0}" type="presParOf" srcId="{2868D485-848C-4F27-AE72-30F98F0AE604}" destId="{59055FA3-BBA9-42D0-8730-91DB47821D61}" srcOrd="0" destOrd="0" presId="urn:microsoft.com/office/officeart/2005/8/layout/hierarchy3"/>
    <dgm:cxn modelId="{49E9C212-B5FC-4E19-A4C5-0049379562BB}" type="presParOf" srcId="{2868D485-848C-4F27-AE72-30F98F0AE604}" destId="{B266BDC6-27EB-4314-9644-1181F13AF3A3}" srcOrd="1" destOrd="0" presId="urn:microsoft.com/office/officeart/2005/8/layout/hierarchy3"/>
    <dgm:cxn modelId="{4FF5DA2B-0032-4DB1-A85A-9D2EC1506938}" type="presParOf" srcId="{2868D485-848C-4F27-AE72-30F98F0AE604}" destId="{5D7C426D-AAD3-481B-AC05-1444B645455A}" srcOrd="2" destOrd="0" presId="urn:microsoft.com/office/officeart/2005/8/layout/hierarchy3"/>
    <dgm:cxn modelId="{AEDE99D3-40F1-4CE6-B6EB-AA4CFD0F5801}" type="presParOf" srcId="{2868D485-848C-4F27-AE72-30F98F0AE604}" destId="{22E62CF9-9CD0-4CF8-8492-3A325304037E}" srcOrd="3" destOrd="0" presId="urn:microsoft.com/office/officeart/2005/8/layout/hierarchy3"/>
    <dgm:cxn modelId="{931EC9BA-9BE2-4830-92F2-FAC14F1CC469}" type="presParOf" srcId="{2868D485-848C-4F27-AE72-30F98F0AE604}" destId="{169B741C-9B38-4763-9216-1C328AD15348}" srcOrd="4" destOrd="0" presId="urn:microsoft.com/office/officeart/2005/8/layout/hierarchy3"/>
    <dgm:cxn modelId="{66868D3E-1973-47B4-8375-DECA8FE9F85C}" type="presParOf" srcId="{2868D485-848C-4F27-AE72-30F98F0AE604}" destId="{26E5258E-9C0B-470D-BCAC-4B71257E651D}" srcOrd="5"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429C60-D145-4A34-89F0-A31552F32E7B}">
      <dsp:nvSpPr>
        <dsp:cNvPr id="0" name=""/>
        <dsp:cNvSpPr/>
      </dsp:nvSpPr>
      <dsp:spPr>
        <a:xfrm>
          <a:off x="897991" y="4406"/>
          <a:ext cx="2120805" cy="1060402"/>
        </a:xfrm>
        <a:prstGeom prst="roundRect">
          <a:avLst>
            <a:gd name="adj" fmla="val 10000"/>
          </a:avLst>
        </a:prstGeom>
        <a:solidFill>
          <a:srgbClr val="EBF4EB"/>
        </a:solidFill>
        <a:ln w="12700" cap="flat" cmpd="sng" algn="ctr">
          <a:solidFill>
            <a:srgbClr val="179C7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de-DE" sz="3200" kern="1200" dirty="0" smtClean="0">
              <a:solidFill>
                <a:srgbClr val="179C7D"/>
              </a:solidFill>
              <a:latin typeface="Lato" panose="020F0502020204030203"/>
            </a:rPr>
            <a:t>Variante A</a:t>
          </a:r>
          <a:endParaRPr lang="de-DE" sz="3200" kern="1200" dirty="0">
            <a:solidFill>
              <a:srgbClr val="179C7D"/>
            </a:solidFill>
            <a:latin typeface="Lato" panose="020F0502020204030203"/>
          </a:endParaRPr>
        </a:p>
      </dsp:txBody>
      <dsp:txXfrm>
        <a:off x="929049" y="35464"/>
        <a:ext cx="2058689" cy="998286"/>
      </dsp:txXfrm>
    </dsp:sp>
    <dsp:sp modelId="{7F70E1DB-C419-45F3-8592-722F281CBE79}">
      <dsp:nvSpPr>
        <dsp:cNvPr id="0" name=""/>
        <dsp:cNvSpPr/>
      </dsp:nvSpPr>
      <dsp:spPr>
        <a:xfrm>
          <a:off x="1110071" y="1064809"/>
          <a:ext cx="212080" cy="774719"/>
        </a:xfrm>
        <a:custGeom>
          <a:avLst/>
          <a:gdLst/>
          <a:ahLst/>
          <a:cxnLst/>
          <a:rect l="0" t="0" r="0" b="0"/>
          <a:pathLst>
            <a:path>
              <a:moveTo>
                <a:pt x="0" y="0"/>
              </a:moveTo>
              <a:lnTo>
                <a:pt x="0" y="774719"/>
              </a:lnTo>
              <a:lnTo>
                <a:pt x="212080" y="774719"/>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D111FD-3102-40E0-8741-7499564491E1}">
      <dsp:nvSpPr>
        <dsp:cNvPr id="0" name=""/>
        <dsp:cNvSpPr/>
      </dsp:nvSpPr>
      <dsp:spPr>
        <a:xfrm>
          <a:off x="1322152" y="1329910"/>
          <a:ext cx="2512933" cy="1019237"/>
        </a:xfrm>
        <a:prstGeom prst="roundRect">
          <a:avLst>
            <a:gd name="adj" fmla="val 10000"/>
          </a:avLst>
        </a:prstGeom>
        <a:solidFill>
          <a:srgbClr val="A2D7CB">
            <a:alpha val="90000"/>
          </a:srgbClr>
        </a:solidFill>
        <a:ln w="12700"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de-DE" sz="1600" kern="1200" dirty="0" smtClean="0">
              <a:latin typeface="Lato" panose="020F0502020204030203"/>
            </a:rPr>
            <a:t>Einzelne Zugänge</a:t>
          </a:r>
          <a:endParaRPr lang="de-DE" sz="1600" kern="1200" dirty="0">
            <a:latin typeface="Lato" panose="020F0502020204030203"/>
          </a:endParaRPr>
        </a:p>
      </dsp:txBody>
      <dsp:txXfrm>
        <a:off x="1352004" y="1359762"/>
        <a:ext cx="2453229" cy="959533"/>
      </dsp:txXfrm>
    </dsp:sp>
    <dsp:sp modelId="{D53050E7-4A04-4069-82B2-10435754D68F}">
      <dsp:nvSpPr>
        <dsp:cNvPr id="0" name=""/>
        <dsp:cNvSpPr/>
      </dsp:nvSpPr>
      <dsp:spPr>
        <a:xfrm>
          <a:off x="1110071" y="1064809"/>
          <a:ext cx="212080" cy="2079640"/>
        </a:xfrm>
        <a:custGeom>
          <a:avLst/>
          <a:gdLst/>
          <a:ahLst/>
          <a:cxnLst/>
          <a:rect l="0" t="0" r="0" b="0"/>
          <a:pathLst>
            <a:path>
              <a:moveTo>
                <a:pt x="0" y="0"/>
              </a:moveTo>
              <a:lnTo>
                <a:pt x="0" y="2079640"/>
              </a:lnTo>
              <a:lnTo>
                <a:pt x="212080" y="2079640"/>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93EBD9-6D4A-492E-97B3-C013E495941D}">
      <dsp:nvSpPr>
        <dsp:cNvPr id="0" name=""/>
        <dsp:cNvSpPr/>
      </dsp:nvSpPr>
      <dsp:spPr>
        <a:xfrm>
          <a:off x="1322152" y="2614248"/>
          <a:ext cx="2490062" cy="1060402"/>
        </a:xfrm>
        <a:prstGeom prst="roundRect">
          <a:avLst>
            <a:gd name="adj" fmla="val 10000"/>
          </a:avLst>
        </a:prstGeom>
        <a:solidFill>
          <a:srgbClr val="A2D7CB">
            <a:alpha val="90000"/>
          </a:srgbClr>
        </a:solidFill>
        <a:ln w="12700"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de-DE" sz="1600" kern="1200" dirty="0" smtClean="0">
              <a:latin typeface="Lato" panose="020F0502020204030203"/>
            </a:rPr>
            <a:t>personengebunden</a:t>
          </a:r>
        </a:p>
        <a:p>
          <a:pPr lvl="0" algn="ctr" defTabSz="711200">
            <a:lnSpc>
              <a:spcPct val="90000"/>
            </a:lnSpc>
            <a:spcBef>
              <a:spcPct val="0"/>
            </a:spcBef>
            <a:spcAft>
              <a:spcPct val="35000"/>
            </a:spcAft>
          </a:pPr>
          <a:r>
            <a:rPr lang="de-DE" sz="1600" kern="1200" dirty="0" smtClean="0">
              <a:latin typeface="Lato" panose="020F0502020204030203"/>
            </a:rPr>
            <a:t>oder</a:t>
          </a:r>
        </a:p>
        <a:p>
          <a:pPr lvl="0" algn="ctr" defTabSz="711200">
            <a:lnSpc>
              <a:spcPct val="90000"/>
            </a:lnSpc>
            <a:spcBef>
              <a:spcPct val="0"/>
            </a:spcBef>
            <a:spcAft>
              <a:spcPct val="35000"/>
            </a:spcAft>
          </a:pPr>
          <a:r>
            <a:rPr lang="de-DE" sz="1600" kern="1200" dirty="0" smtClean="0">
              <a:latin typeface="Lato" panose="020F0502020204030203"/>
            </a:rPr>
            <a:t>organisationsgebunden</a:t>
          </a:r>
          <a:endParaRPr lang="de-DE" sz="1600" kern="1200" dirty="0">
            <a:latin typeface="Lato" panose="020F0502020204030203"/>
          </a:endParaRPr>
        </a:p>
      </dsp:txBody>
      <dsp:txXfrm>
        <a:off x="1353210" y="2645306"/>
        <a:ext cx="2427946" cy="998286"/>
      </dsp:txXfrm>
    </dsp:sp>
    <dsp:sp modelId="{E7AE59D1-F150-448C-9E1C-83CDE605F3DA}">
      <dsp:nvSpPr>
        <dsp:cNvPr id="0" name=""/>
        <dsp:cNvSpPr/>
      </dsp:nvSpPr>
      <dsp:spPr>
        <a:xfrm>
          <a:off x="1110071" y="1064809"/>
          <a:ext cx="212080" cy="3409554"/>
        </a:xfrm>
        <a:custGeom>
          <a:avLst/>
          <a:gdLst/>
          <a:ahLst/>
          <a:cxnLst/>
          <a:rect l="0" t="0" r="0" b="0"/>
          <a:pathLst>
            <a:path>
              <a:moveTo>
                <a:pt x="0" y="0"/>
              </a:moveTo>
              <a:lnTo>
                <a:pt x="0" y="3409554"/>
              </a:lnTo>
              <a:lnTo>
                <a:pt x="212080" y="3409554"/>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43FE19-5D5E-4698-A4F6-C9B44BCD2842}">
      <dsp:nvSpPr>
        <dsp:cNvPr id="0" name=""/>
        <dsp:cNvSpPr/>
      </dsp:nvSpPr>
      <dsp:spPr>
        <a:xfrm>
          <a:off x="1322152" y="3944163"/>
          <a:ext cx="2512933" cy="1060402"/>
        </a:xfrm>
        <a:prstGeom prst="roundRect">
          <a:avLst>
            <a:gd name="adj" fmla="val 10000"/>
          </a:avLst>
        </a:prstGeom>
        <a:solidFill>
          <a:srgbClr val="A2D7CB">
            <a:alpha val="90000"/>
          </a:srgbClr>
        </a:solidFill>
        <a:ln w="12700"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de-DE" sz="1600" kern="1200" dirty="0" smtClean="0">
              <a:latin typeface="Lato" panose="020F0502020204030203"/>
            </a:rPr>
            <a:t>Posts können individuell und jederzeit eingestellt werden</a:t>
          </a:r>
          <a:endParaRPr lang="de-DE" sz="1600" kern="1200" dirty="0">
            <a:latin typeface="Lato" panose="020F0502020204030203"/>
          </a:endParaRPr>
        </a:p>
      </dsp:txBody>
      <dsp:txXfrm>
        <a:off x="1353210" y="3975221"/>
        <a:ext cx="2450817" cy="998286"/>
      </dsp:txXfrm>
    </dsp:sp>
    <dsp:sp modelId="{90D07BC3-99BB-4C02-8C47-9F836E9A869D}">
      <dsp:nvSpPr>
        <dsp:cNvPr id="0" name=""/>
        <dsp:cNvSpPr/>
      </dsp:nvSpPr>
      <dsp:spPr>
        <a:xfrm>
          <a:off x="4009395" y="4406"/>
          <a:ext cx="2120805" cy="1060402"/>
        </a:xfrm>
        <a:prstGeom prst="roundRect">
          <a:avLst>
            <a:gd name="adj" fmla="val 10000"/>
          </a:avLst>
        </a:prstGeom>
        <a:solidFill>
          <a:srgbClr val="EBF4EB"/>
        </a:solidFill>
        <a:ln w="12700" cap="flat" cmpd="sng" algn="ctr">
          <a:solidFill>
            <a:srgbClr val="179C7D"/>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lvl="0" algn="ctr" defTabSz="1422400">
            <a:lnSpc>
              <a:spcPct val="90000"/>
            </a:lnSpc>
            <a:spcBef>
              <a:spcPct val="0"/>
            </a:spcBef>
            <a:spcAft>
              <a:spcPct val="35000"/>
            </a:spcAft>
          </a:pPr>
          <a:r>
            <a:rPr lang="de-DE" sz="3200" kern="1200" dirty="0" smtClean="0">
              <a:solidFill>
                <a:srgbClr val="179C7D"/>
              </a:solidFill>
              <a:latin typeface="Lato" panose="020F0502020204030203"/>
            </a:rPr>
            <a:t>Variante B</a:t>
          </a:r>
          <a:endParaRPr lang="de-DE" sz="3200" kern="1200" dirty="0">
            <a:solidFill>
              <a:srgbClr val="179C7D"/>
            </a:solidFill>
            <a:latin typeface="Lato" panose="020F0502020204030203"/>
          </a:endParaRPr>
        </a:p>
      </dsp:txBody>
      <dsp:txXfrm>
        <a:off x="4040453" y="35464"/>
        <a:ext cx="2058689" cy="998286"/>
      </dsp:txXfrm>
    </dsp:sp>
    <dsp:sp modelId="{59055FA3-BBA9-42D0-8730-91DB47821D61}">
      <dsp:nvSpPr>
        <dsp:cNvPr id="0" name=""/>
        <dsp:cNvSpPr/>
      </dsp:nvSpPr>
      <dsp:spPr>
        <a:xfrm>
          <a:off x="4221475" y="1064809"/>
          <a:ext cx="196967" cy="795301"/>
        </a:xfrm>
        <a:custGeom>
          <a:avLst/>
          <a:gdLst/>
          <a:ahLst/>
          <a:cxnLst/>
          <a:rect l="0" t="0" r="0" b="0"/>
          <a:pathLst>
            <a:path>
              <a:moveTo>
                <a:pt x="0" y="0"/>
              </a:moveTo>
              <a:lnTo>
                <a:pt x="0" y="795301"/>
              </a:lnTo>
              <a:lnTo>
                <a:pt x="196967" y="795301"/>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266BDC6-27EB-4314-9644-1181F13AF3A3}">
      <dsp:nvSpPr>
        <dsp:cNvPr id="0" name=""/>
        <dsp:cNvSpPr/>
      </dsp:nvSpPr>
      <dsp:spPr>
        <a:xfrm>
          <a:off x="4418443" y="1329910"/>
          <a:ext cx="2465207" cy="1060402"/>
        </a:xfrm>
        <a:prstGeom prst="roundRect">
          <a:avLst>
            <a:gd name="adj" fmla="val 10000"/>
          </a:avLst>
        </a:prstGeom>
        <a:solidFill>
          <a:srgbClr val="A2D7CB">
            <a:alpha val="90000"/>
          </a:srgbClr>
        </a:solidFill>
        <a:ln w="12700"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de-DE" sz="1600" kern="1200" dirty="0" smtClean="0">
              <a:latin typeface="Lato" panose="020F0502020204030203"/>
            </a:rPr>
            <a:t>Teamzugang</a:t>
          </a:r>
          <a:endParaRPr lang="de-DE" sz="1600" kern="1200" dirty="0">
            <a:latin typeface="Lato" panose="020F0502020204030203"/>
          </a:endParaRPr>
        </a:p>
      </dsp:txBody>
      <dsp:txXfrm>
        <a:off x="4449501" y="1360968"/>
        <a:ext cx="2403091" cy="998286"/>
      </dsp:txXfrm>
    </dsp:sp>
    <dsp:sp modelId="{5D7C426D-AAD3-481B-AC05-1444B645455A}">
      <dsp:nvSpPr>
        <dsp:cNvPr id="0" name=""/>
        <dsp:cNvSpPr/>
      </dsp:nvSpPr>
      <dsp:spPr>
        <a:xfrm>
          <a:off x="4221475" y="1064809"/>
          <a:ext cx="196967" cy="2120805"/>
        </a:xfrm>
        <a:custGeom>
          <a:avLst/>
          <a:gdLst/>
          <a:ahLst/>
          <a:cxnLst/>
          <a:rect l="0" t="0" r="0" b="0"/>
          <a:pathLst>
            <a:path>
              <a:moveTo>
                <a:pt x="0" y="0"/>
              </a:moveTo>
              <a:lnTo>
                <a:pt x="0" y="2120805"/>
              </a:lnTo>
              <a:lnTo>
                <a:pt x="196967" y="2120805"/>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E62CF9-9CD0-4CF8-8492-3A325304037E}">
      <dsp:nvSpPr>
        <dsp:cNvPr id="0" name=""/>
        <dsp:cNvSpPr/>
      </dsp:nvSpPr>
      <dsp:spPr>
        <a:xfrm>
          <a:off x="4418443" y="2655413"/>
          <a:ext cx="2442336" cy="1060402"/>
        </a:xfrm>
        <a:prstGeom prst="roundRect">
          <a:avLst>
            <a:gd name="adj" fmla="val 10000"/>
          </a:avLst>
        </a:prstGeom>
        <a:solidFill>
          <a:srgbClr val="A2D7CB">
            <a:alpha val="90000"/>
          </a:srgbClr>
        </a:solidFill>
        <a:ln w="12700"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de-DE" sz="1600" kern="1200" dirty="0" smtClean="0">
              <a:latin typeface="Lato" panose="020F0502020204030203"/>
            </a:rPr>
            <a:t>1 Zugang mit einer E-Mail-Adresse</a:t>
          </a:r>
          <a:endParaRPr lang="de-DE" sz="1600" kern="1200" dirty="0">
            <a:latin typeface="Lato" panose="020F0502020204030203"/>
          </a:endParaRPr>
        </a:p>
      </dsp:txBody>
      <dsp:txXfrm>
        <a:off x="4449501" y="2686471"/>
        <a:ext cx="2380220" cy="998286"/>
      </dsp:txXfrm>
    </dsp:sp>
    <dsp:sp modelId="{169B741C-9B38-4763-9216-1C328AD15348}">
      <dsp:nvSpPr>
        <dsp:cNvPr id="0" name=""/>
        <dsp:cNvSpPr/>
      </dsp:nvSpPr>
      <dsp:spPr>
        <a:xfrm>
          <a:off x="4221475" y="1064809"/>
          <a:ext cx="196984" cy="3435683"/>
        </a:xfrm>
        <a:custGeom>
          <a:avLst/>
          <a:gdLst/>
          <a:ahLst/>
          <a:cxnLst/>
          <a:rect l="0" t="0" r="0" b="0"/>
          <a:pathLst>
            <a:path>
              <a:moveTo>
                <a:pt x="0" y="0"/>
              </a:moveTo>
              <a:lnTo>
                <a:pt x="0" y="3435683"/>
              </a:lnTo>
              <a:lnTo>
                <a:pt x="196984" y="3435683"/>
              </a:lnTo>
            </a:path>
          </a:pathLst>
        </a:custGeom>
        <a:noFill/>
        <a:ln w="25400" cap="flat" cmpd="sng" algn="ctr">
          <a:solidFill>
            <a:schemeClr val="dk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E5258E-9C0B-470D-BCAC-4B71257E651D}">
      <dsp:nvSpPr>
        <dsp:cNvPr id="0" name=""/>
        <dsp:cNvSpPr/>
      </dsp:nvSpPr>
      <dsp:spPr>
        <a:xfrm>
          <a:off x="4418460" y="3970291"/>
          <a:ext cx="2442336" cy="1060402"/>
        </a:xfrm>
        <a:prstGeom prst="roundRect">
          <a:avLst>
            <a:gd name="adj" fmla="val 10000"/>
          </a:avLst>
        </a:prstGeom>
        <a:solidFill>
          <a:srgbClr val="A2D7CB">
            <a:alpha val="90000"/>
          </a:srgbClr>
        </a:solidFill>
        <a:ln w="12700" cap="flat" cmpd="sng" algn="ctr">
          <a:solidFill>
            <a:scrgbClr r="0" g="0" b="0"/>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lvl="0" algn="ctr" defTabSz="711200">
            <a:lnSpc>
              <a:spcPct val="90000"/>
            </a:lnSpc>
            <a:spcBef>
              <a:spcPct val="0"/>
            </a:spcBef>
            <a:spcAft>
              <a:spcPct val="35000"/>
            </a:spcAft>
          </a:pPr>
          <a:r>
            <a:rPr lang="de-DE" sz="1600" kern="1200" dirty="0" smtClean="0">
              <a:latin typeface="Lato" panose="020F0502020204030203"/>
            </a:rPr>
            <a:t>Posts werden gesammelt und regelmäßig vom Team abgearbeitet</a:t>
          </a:r>
          <a:endParaRPr lang="de-DE" sz="1600" kern="1200" dirty="0">
            <a:latin typeface="Lato" panose="020F0502020204030203"/>
          </a:endParaRPr>
        </a:p>
      </dsp:txBody>
      <dsp:txXfrm>
        <a:off x="4449518" y="4001349"/>
        <a:ext cx="2380220" cy="99828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125" cy="496652"/>
          </a:xfrm>
          <a:prstGeom prst="rect">
            <a:avLst/>
          </a:prstGeom>
        </p:spPr>
        <p:txBody>
          <a:bodyPr vert="horz" lIns="92126" tIns="46063" rIns="92126" bIns="46063" rtlCol="0"/>
          <a:lstStyle>
            <a:lvl1pPr algn="l">
              <a:defRPr sz="1200"/>
            </a:lvl1pPr>
          </a:lstStyle>
          <a:p>
            <a:endParaRPr lang="de-DE"/>
          </a:p>
        </p:txBody>
      </p:sp>
      <p:sp>
        <p:nvSpPr>
          <p:cNvPr id="3" name="Datumsplatzhalter 2"/>
          <p:cNvSpPr>
            <a:spLocks noGrp="1"/>
          </p:cNvSpPr>
          <p:nvPr>
            <p:ph type="dt" sz="quarter" idx="1"/>
          </p:nvPr>
        </p:nvSpPr>
        <p:spPr>
          <a:xfrm>
            <a:off x="3850947" y="0"/>
            <a:ext cx="2945125" cy="496652"/>
          </a:xfrm>
          <a:prstGeom prst="rect">
            <a:avLst/>
          </a:prstGeom>
        </p:spPr>
        <p:txBody>
          <a:bodyPr vert="horz" lIns="92126" tIns="46063" rIns="92126" bIns="46063" rtlCol="0"/>
          <a:lstStyle>
            <a:lvl1pPr algn="r">
              <a:defRPr sz="1200"/>
            </a:lvl1pPr>
          </a:lstStyle>
          <a:p>
            <a:fld id="{712E56AE-624E-49E0-8ED0-94A91F974A6E}" type="datetimeFigureOut">
              <a:rPr lang="de-DE" smtClean="0"/>
              <a:t>29.05.2024</a:t>
            </a:fld>
            <a:endParaRPr lang="de-DE"/>
          </a:p>
        </p:txBody>
      </p:sp>
      <p:sp>
        <p:nvSpPr>
          <p:cNvPr id="4" name="Fußzeilenplatzhalter 3"/>
          <p:cNvSpPr>
            <a:spLocks noGrp="1"/>
          </p:cNvSpPr>
          <p:nvPr>
            <p:ph type="ftr" sz="quarter" idx="2"/>
          </p:nvPr>
        </p:nvSpPr>
        <p:spPr>
          <a:xfrm>
            <a:off x="0" y="9428390"/>
            <a:ext cx="2945125" cy="496652"/>
          </a:xfrm>
          <a:prstGeom prst="rect">
            <a:avLst/>
          </a:prstGeom>
        </p:spPr>
        <p:txBody>
          <a:bodyPr vert="horz" lIns="92126" tIns="46063" rIns="92126" bIns="46063" rtlCol="0" anchor="b"/>
          <a:lstStyle>
            <a:lvl1pPr algn="l">
              <a:defRPr sz="1200"/>
            </a:lvl1pPr>
          </a:lstStyle>
          <a:p>
            <a:endParaRPr lang="de-DE"/>
          </a:p>
        </p:txBody>
      </p:sp>
      <p:sp>
        <p:nvSpPr>
          <p:cNvPr id="5" name="Foliennummernplatzhalter 4"/>
          <p:cNvSpPr>
            <a:spLocks noGrp="1"/>
          </p:cNvSpPr>
          <p:nvPr>
            <p:ph type="sldNum" sz="quarter" idx="3"/>
          </p:nvPr>
        </p:nvSpPr>
        <p:spPr>
          <a:xfrm>
            <a:off x="3850947" y="9428390"/>
            <a:ext cx="2945125" cy="496652"/>
          </a:xfrm>
          <a:prstGeom prst="rect">
            <a:avLst/>
          </a:prstGeom>
        </p:spPr>
        <p:txBody>
          <a:bodyPr vert="horz" lIns="92126" tIns="46063" rIns="92126" bIns="46063" rtlCol="0" anchor="b"/>
          <a:lstStyle>
            <a:lvl1pPr algn="r">
              <a:defRPr sz="1200"/>
            </a:lvl1pPr>
          </a:lstStyle>
          <a:p>
            <a:fld id="{80BC5AC0-20DA-4069-B102-9653FA907D55}" type="slidenum">
              <a:rPr lang="de-DE" smtClean="0"/>
              <a:t>‹Nr.›</a:t>
            </a:fld>
            <a:endParaRPr lang="de-DE"/>
          </a:p>
        </p:txBody>
      </p:sp>
    </p:spTree>
    <p:extLst>
      <p:ext uri="{BB962C8B-B14F-4D97-AF65-F5344CB8AC3E}">
        <p14:creationId xmlns:p14="http://schemas.microsoft.com/office/powerpoint/2010/main" val="23147790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490586" y="0"/>
            <a:ext cx="3635485" cy="496652"/>
          </a:xfrm>
          <a:prstGeom prst="rect">
            <a:avLst/>
          </a:prstGeom>
        </p:spPr>
        <p:txBody>
          <a:bodyPr vert="horz" lIns="0" tIns="90675" rIns="92126" bIns="46063" rtlCol="0"/>
          <a:lstStyle>
            <a:lvl1pPr algn="l">
              <a:defRPr sz="1200">
                <a:latin typeface="Frutiger LT Com 55 Roman" pitchFamily="34" charset="0"/>
              </a:defRPr>
            </a:lvl1pPr>
          </a:lstStyle>
          <a:p>
            <a:endParaRPr lang="de-DE"/>
          </a:p>
        </p:txBody>
      </p:sp>
      <p:sp>
        <p:nvSpPr>
          <p:cNvPr id="3" name="Datumsplatzhalter 2"/>
          <p:cNvSpPr>
            <a:spLocks noGrp="1"/>
          </p:cNvSpPr>
          <p:nvPr>
            <p:ph type="dt" idx="1"/>
          </p:nvPr>
        </p:nvSpPr>
        <p:spPr>
          <a:xfrm>
            <a:off x="4853304" y="0"/>
            <a:ext cx="1453784" cy="496652"/>
          </a:xfrm>
          <a:prstGeom prst="rect">
            <a:avLst/>
          </a:prstGeom>
        </p:spPr>
        <p:txBody>
          <a:bodyPr vert="horz" lIns="92126" tIns="90675" rIns="0" bIns="46063" rtlCol="0"/>
          <a:lstStyle>
            <a:lvl1pPr algn="r">
              <a:defRPr sz="1200">
                <a:latin typeface="Frutiger LT Com 55 Roman" pitchFamily="34" charset="0"/>
              </a:defRPr>
            </a:lvl1pPr>
          </a:lstStyle>
          <a:p>
            <a:fld id="{D64C5CA1-81F4-43E1-8D15-34184FE6F392}" type="datetimeFigureOut">
              <a:rPr lang="de-DE" smtClean="0"/>
              <a:pPr/>
              <a:t>29.05.2024</a:t>
            </a:fld>
            <a:endParaRPr lang="de-DE"/>
          </a:p>
        </p:txBody>
      </p:sp>
      <p:sp>
        <p:nvSpPr>
          <p:cNvPr id="4" name="Folienbildplatzhalter 3"/>
          <p:cNvSpPr>
            <a:spLocks noGrp="1" noRot="1" noChangeAspect="1"/>
          </p:cNvSpPr>
          <p:nvPr>
            <p:ph type="sldImg" idx="2"/>
          </p:nvPr>
        </p:nvSpPr>
        <p:spPr>
          <a:xfrm>
            <a:off x="-98425" y="615950"/>
            <a:ext cx="4765675" cy="2681288"/>
          </a:xfrm>
          <a:prstGeom prst="rect">
            <a:avLst/>
          </a:prstGeom>
          <a:noFill/>
          <a:ln w="12700">
            <a:solidFill>
              <a:prstClr val="black"/>
            </a:solidFill>
          </a:ln>
        </p:spPr>
        <p:txBody>
          <a:bodyPr vert="horz" lIns="92126" tIns="46063" rIns="92126" bIns="46063" rtlCol="0" anchor="ctr"/>
          <a:lstStyle/>
          <a:p>
            <a:endParaRPr lang="de-DE"/>
          </a:p>
        </p:txBody>
      </p:sp>
      <p:sp>
        <p:nvSpPr>
          <p:cNvPr id="5" name="Notizenplatzhalter 4"/>
          <p:cNvSpPr>
            <a:spLocks noGrp="1"/>
          </p:cNvSpPr>
          <p:nvPr>
            <p:ph type="body" sz="quarter" idx="3"/>
          </p:nvPr>
        </p:nvSpPr>
        <p:spPr>
          <a:xfrm>
            <a:off x="490587" y="3514886"/>
            <a:ext cx="5816502" cy="5794751"/>
          </a:xfrm>
          <a:prstGeom prst="rect">
            <a:avLst/>
          </a:prstGeom>
        </p:spPr>
        <p:txBody>
          <a:bodyPr vert="horz" lIns="0" tIns="0" rIns="0" bIns="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490586" y="9428390"/>
            <a:ext cx="3635485" cy="496652"/>
          </a:xfrm>
          <a:prstGeom prst="rect">
            <a:avLst/>
          </a:prstGeom>
        </p:spPr>
        <p:txBody>
          <a:bodyPr vert="horz" lIns="0" tIns="46063" rIns="92126" bIns="181350" rtlCol="0" anchor="b"/>
          <a:lstStyle>
            <a:lvl1pPr algn="l">
              <a:defRPr sz="1200">
                <a:latin typeface="Frutiger LT Com 55 Roman" pitchFamily="34" charset="0"/>
              </a:defRPr>
            </a:lvl1pPr>
          </a:lstStyle>
          <a:p>
            <a:endParaRPr lang="de-DE"/>
          </a:p>
        </p:txBody>
      </p:sp>
      <p:sp>
        <p:nvSpPr>
          <p:cNvPr id="7" name="Foliennummernplatzhalter 6"/>
          <p:cNvSpPr>
            <a:spLocks noGrp="1"/>
          </p:cNvSpPr>
          <p:nvPr>
            <p:ph type="sldNum" sz="quarter" idx="5"/>
          </p:nvPr>
        </p:nvSpPr>
        <p:spPr>
          <a:xfrm>
            <a:off x="4853303" y="9428390"/>
            <a:ext cx="1453784" cy="496652"/>
          </a:xfrm>
          <a:prstGeom prst="rect">
            <a:avLst/>
          </a:prstGeom>
        </p:spPr>
        <p:txBody>
          <a:bodyPr vert="horz" lIns="92126" tIns="46063" rIns="0" bIns="181350" rtlCol="0" anchor="b"/>
          <a:lstStyle>
            <a:lvl1pPr algn="r">
              <a:defRPr sz="1200">
                <a:latin typeface="Frutiger LT Com 55 Roman" pitchFamily="34" charset="0"/>
              </a:defRPr>
            </a:lvl1pPr>
          </a:lstStyle>
          <a:p>
            <a:fld id="{6F118F77-BF2E-4843-AA6C-ED9ACCB38B45}" type="slidenum">
              <a:rPr lang="de-DE" smtClean="0"/>
              <a:pPr/>
              <a:t>‹Nr.›</a:t>
            </a:fld>
            <a:endParaRPr lang="de-DE"/>
          </a:p>
        </p:txBody>
      </p:sp>
    </p:spTree>
    <p:extLst>
      <p:ext uri="{BB962C8B-B14F-4D97-AF65-F5344CB8AC3E}">
        <p14:creationId xmlns:p14="http://schemas.microsoft.com/office/powerpoint/2010/main" val="152435395"/>
      </p:ext>
    </p:extLst>
  </p:cSld>
  <p:clrMap bg1="lt1" tx1="dk1" bg2="lt2" tx2="dk2" accent1="accent1" accent2="accent2" accent3="accent3" accent4="accent4" accent5="accent5" accent6="accent6" hlink="hlink" folHlink="folHlink"/>
  <p:notesStyle>
    <a:lvl1pPr marL="171450" indent="-171450" algn="l" defTabSz="914400" rtl="0" eaLnBrk="1" latinLnBrk="0" hangingPunct="1">
      <a:buClr>
        <a:srgbClr val="179C7D"/>
      </a:buClr>
      <a:buFont typeface="Wingdings" pitchFamily="2" charset="2"/>
      <a:buChar char="n"/>
      <a:defRPr sz="1200" kern="1200">
        <a:solidFill>
          <a:schemeClr val="tx1"/>
        </a:solidFill>
        <a:latin typeface="Frutiger LT Com 55 Roman" pitchFamily="34" charset="0"/>
        <a:ea typeface="+mn-ea"/>
        <a:cs typeface="+mn-cs"/>
      </a:defRPr>
    </a:lvl1pPr>
    <a:lvl2pPr marL="360363" indent="-184150" algn="l" defTabSz="914400" rtl="0" eaLnBrk="1" latinLnBrk="0" hangingPunct="1">
      <a:buClr>
        <a:schemeClr val="bg2"/>
      </a:buClr>
      <a:buFont typeface="Wingdings" pitchFamily="2" charset="2"/>
      <a:buChar char="n"/>
      <a:defRPr sz="1200" kern="1200">
        <a:solidFill>
          <a:schemeClr val="tx1"/>
        </a:solidFill>
        <a:latin typeface="Frutiger LT Com 55 Roman" pitchFamily="34" charset="0"/>
        <a:ea typeface="+mn-ea"/>
        <a:cs typeface="+mn-cs"/>
      </a:defRPr>
    </a:lvl2pPr>
    <a:lvl3pPr marL="536575" indent="-176213" algn="l" defTabSz="914400" rtl="0" eaLnBrk="1" latinLnBrk="0" hangingPunct="1">
      <a:buClr>
        <a:schemeClr val="bg2"/>
      </a:buClr>
      <a:buFont typeface="Wingdings" pitchFamily="2" charset="2"/>
      <a:buChar char="n"/>
      <a:defRPr sz="1200" kern="1200">
        <a:solidFill>
          <a:schemeClr val="tx1"/>
        </a:solidFill>
        <a:latin typeface="Frutiger LT Com 55 Roman" pitchFamily="34" charset="0"/>
        <a:ea typeface="+mn-ea"/>
        <a:cs typeface="+mn-cs"/>
      </a:defRPr>
    </a:lvl3pPr>
    <a:lvl4pPr marL="715963" indent="-174625" algn="l" defTabSz="914400" rtl="0" eaLnBrk="1" latinLnBrk="0" hangingPunct="1">
      <a:buClr>
        <a:schemeClr val="bg2"/>
      </a:buClr>
      <a:buFont typeface="Wingdings" pitchFamily="2" charset="2"/>
      <a:buChar char="n"/>
      <a:defRPr sz="1200" kern="1200">
        <a:solidFill>
          <a:schemeClr val="tx1"/>
        </a:solidFill>
        <a:latin typeface="Frutiger LT Com 55 Roman" pitchFamily="34" charset="0"/>
        <a:ea typeface="+mn-ea"/>
        <a:cs typeface="+mn-cs"/>
      </a:defRPr>
    </a:lvl4pPr>
    <a:lvl5pPr marL="896938" indent="-180975" algn="l" defTabSz="914400" rtl="0" eaLnBrk="1" latinLnBrk="0" hangingPunct="1">
      <a:buClr>
        <a:schemeClr val="bg2"/>
      </a:buClr>
      <a:buFont typeface="Wingdings" pitchFamily="2" charset="2"/>
      <a:buChar char="n"/>
      <a:defRPr sz="1200" kern="1200">
        <a:solidFill>
          <a:schemeClr val="tx1"/>
        </a:solidFill>
        <a:latin typeface="Frutiger LT Com 55 Roman"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179C7D"/>
              </a:buClr>
              <a:buSzTx/>
              <a:buFont typeface="Wingdings" pitchFamily="2" charset="2"/>
              <a:buNone/>
              <a:tabLst/>
              <a:defRPr/>
            </a:pPr>
            <a:r>
              <a:rPr lang="de-DE" dirty="0" smtClean="0">
                <a:latin typeface="Lato" panose="020F0502020204030203"/>
              </a:rPr>
              <a:t>https://www.digitale-doerfer-niedersachsen.de/gelungene-umsetzung/</a:t>
            </a:r>
            <a:endParaRPr lang="de-DE" baseline="0" dirty="0">
              <a:latin typeface="Lato" panose="020F0502020204030203"/>
            </a:endParaRPr>
          </a:p>
        </p:txBody>
      </p:sp>
      <p:sp>
        <p:nvSpPr>
          <p:cNvPr id="4" name="Foliennummernplatzhalter 3"/>
          <p:cNvSpPr>
            <a:spLocks noGrp="1"/>
          </p:cNvSpPr>
          <p:nvPr>
            <p:ph type="sldNum" sz="quarter" idx="10"/>
          </p:nvPr>
        </p:nvSpPr>
        <p:spPr/>
        <p:txBody>
          <a:bodyPr/>
          <a:lstStyle/>
          <a:p>
            <a:fld id="{6C19DA6E-F168-486A-8676-66861C6D27E3}" type="slidenum">
              <a:rPr lang="de-DE" smtClean="0"/>
              <a:t>2</a:t>
            </a:fld>
            <a:endParaRPr lang="de-DE"/>
          </a:p>
        </p:txBody>
      </p:sp>
    </p:spTree>
    <p:extLst>
      <p:ext uri="{BB962C8B-B14F-4D97-AF65-F5344CB8AC3E}">
        <p14:creationId xmlns:p14="http://schemas.microsoft.com/office/powerpoint/2010/main" val="33024594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spcAft>
                <a:spcPts val="600"/>
              </a:spcAft>
              <a:buFont typeface="Wingdings" panose="05000000000000000000" pitchFamily="2" charset="2"/>
              <a:buChar char="Ø"/>
            </a:pPr>
            <a:endParaRPr lang="de-DE" sz="1200" kern="1200" baseline="0" dirty="0" smtClean="0">
              <a:solidFill>
                <a:schemeClr val="tx1"/>
              </a:solidFill>
              <a:effectLst/>
              <a:latin typeface="Lato" panose="020F0502020204030203"/>
              <a:ea typeface="+mn-ea"/>
              <a:cs typeface="+mn-cs"/>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11</a:t>
            </a:fld>
            <a:endParaRPr lang="de-DE"/>
          </a:p>
        </p:txBody>
      </p:sp>
    </p:spTree>
    <p:extLst>
      <p:ext uri="{BB962C8B-B14F-4D97-AF65-F5344CB8AC3E}">
        <p14:creationId xmlns:p14="http://schemas.microsoft.com/office/powerpoint/2010/main" val="12758208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a:latin typeface="Lato" panose="020F0502020204030203"/>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12</a:t>
            </a:fld>
            <a:endParaRPr lang="de-DE"/>
          </a:p>
        </p:txBody>
      </p:sp>
    </p:spTree>
    <p:extLst>
      <p:ext uri="{BB962C8B-B14F-4D97-AF65-F5344CB8AC3E}">
        <p14:creationId xmlns:p14="http://schemas.microsoft.com/office/powerpoint/2010/main" val="4169443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
                <a:srgbClr val="179C7D"/>
              </a:buClr>
              <a:buSzTx/>
              <a:buFont typeface="Wingdings" panose="05000000000000000000" pitchFamily="2" charset="2"/>
              <a:buChar char="Ø"/>
              <a:tabLst/>
              <a:defRPr/>
            </a:pPr>
            <a:endParaRPr lang="de-DE" baseline="0" dirty="0">
              <a:latin typeface="Lato Heavy"/>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13</a:t>
            </a:fld>
            <a:endParaRPr lang="de-DE"/>
          </a:p>
        </p:txBody>
      </p:sp>
    </p:spTree>
    <p:extLst>
      <p:ext uri="{BB962C8B-B14F-4D97-AF65-F5344CB8AC3E}">
        <p14:creationId xmlns:p14="http://schemas.microsoft.com/office/powerpoint/2010/main" val="19569498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a:latin typeface="Lato" panose="020F0502020204030203"/>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14</a:t>
            </a:fld>
            <a:endParaRPr lang="de-DE"/>
          </a:p>
        </p:txBody>
      </p:sp>
    </p:spTree>
    <p:extLst>
      <p:ext uri="{BB962C8B-B14F-4D97-AF65-F5344CB8AC3E}">
        <p14:creationId xmlns:p14="http://schemas.microsoft.com/office/powerpoint/2010/main" val="40561751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baseline="0">
              <a:latin typeface="Lato" panose="020F0502020204030203"/>
            </a:endParaRPr>
          </a:p>
        </p:txBody>
      </p:sp>
      <p:sp>
        <p:nvSpPr>
          <p:cNvPr id="4" name="Foliennummernplatzhalter 3"/>
          <p:cNvSpPr>
            <a:spLocks noGrp="1"/>
          </p:cNvSpPr>
          <p:nvPr>
            <p:ph type="sldNum" sz="quarter" idx="10"/>
          </p:nvPr>
        </p:nvSpPr>
        <p:spPr/>
        <p:txBody>
          <a:bodyPr/>
          <a:lstStyle/>
          <a:p>
            <a:pPr defTabSz="921258">
              <a:defRPr/>
            </a:pPr>
            <a:fld id="{6C19DA6E-F168-486A-8676-66861C6D27E3}" type="slidenum">
              <a:rPr lang="de-DE">
                <a:solidFill>
                  <a:srgbClr val="000000"/>
                </a:solidFill>
              </a:rPr>
              <a:pPr defTabSz="921258">
                <a:defRPr/>
              </a:pPr>
              <a:t>15</a:t>
            </a:fld>
            <a:endParaRPr lang="de-DE">
              <a:solidFill>
                <a:srgbClr val="000000"/>
              </a:solidFill>
            </a:endParaRPr>
          </a:p>
        </p:txBody>
      </p:sp>
    </p:spTree>
    <p:extLst>
      <p:ext uri="{BB962C8B-B14F-4D97-AF65-F5344CB8AC3E}">
        <p14:creationId xmlns:p14="http://schemas.microsoft.com/office/powerpoint/2010/main" val="1149347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dirty="0">
              <a:latin typeface="Lato" panose="020F0502020204030203"/>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16</a:t>
            </a:fld>
            <a:endParaRPr lang="de-DE"/>
          </a:p>
        </p:txBody>
      </p:sp>
    </p:spTree>
    <p:extLst>
      <p:ext uri="{BB962C8B-B14F-4D97-AF65-F5344CB8AC3E}">
        <p14:creationId xmlns:p14="http://schemas.microsoft.com/office/powerpoint/2010/main" val="2246939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a:latin typeface="Lato" panose="020F0502020204030203"/>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17</a:t>
            </a:fld>
            <a:endParaRPr lang="de-DE"/>
          </a:p>
        </p:txBody>
      </p:sp>
    </p:spTree>
    <p:extLst>
      <p:ext uri="{BB962C8B-B14F-4D97-AF65-F5344CB8AC3E}">
        <p14:creationId xmlns:p14="http://schemas.microsoft.com/office/powerpoint/2010/main" val="238148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endParaRPr lang="de-DE" baseline="0">
              <a:latin typeface="Lato" panose="020F0502020204030203"/>
            </a:endParaRPr>
          </a:p>
        </p:txBody>
      </p:sp>
      <p:sp>
        <p:nvSpPr>
          <p:cNvPr id="4" name="Foliennummernplatzhalter 3"/>
          <p:cNvSpPr>
            <a:spLocks noGrp="1"/>
          </p:cNvSpPr>
          <p:nvPr>
            <p:ph type="sldNum" sz="quarter" idx="10"/>
          </p:nvPr>
        </p:nvSpPr>
        <p:spPr/>
        <p:txBody>
          <a:bodyPr/>
          <a:lstStyle/>
          <a:p>
            <a:fld id="{6C19DA6E-F168-486A-8676-66861C6D27E3}" type="slidenum">
              <a:rPr lang="de-DE" smtClean="0"/>
              <a:t>3</a:t>
            </a:fld>
            <a:endParaRPr lang="de-DE"/>
          </a:p>
        </p:txBody>
      </p:sp>
    </p:spTree>
    <p:extLst>
      <p:ext uri="{BB962C8B-B14F-4D97-AF65-F5344CB8AC3E}">
        <p14:creationId xmlns:p14="http://schemas.microsoft.com/office/powerpoint/2010/main" val="886268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179C7D"/>
              </a:buClr>
              <a:buSzTx/>
              <a:buFont typeface="Wingdings" pitchFamily="2" charset="2"/>
              <a:buNone/>
              <a:tabLst/>
              <a:defRPr/>
            </a:pPr>
            <a:r>
              <a:rPr lang="de-DE" dirty="0">
                <a:latin typeface="Lato" panose="020F0502020204030203"/>
              </a:rPr>
              <a:t>Der DorfFunk ist die Kommunikationszentrale für die Region</a:t>
            </a:r>
            <a:r>
              <a:rPr lang="de-DE" baseline="0" dirty="0">
                <a:latin typeface="Lato" panose="020F0502020204030203"/>
              </a:rPr>
              <a:t> und das Dorf für die Hosentasche</a:t>
            </a:r>
            <a:r>
              <a:rPr lang="de-DE" baseline="0" dirty="0" smtClean="0">
                <a:latin typeface="Lato" panose="020F0502020204030203"/>
              </a:rPr>
              <a:t>.</a:t>
            </a:r>
          </a:p>
          <a:p>
            <a:pPr marL="0" marR="0" lvl="0" indent="0" algn="l" defTabSz="914400" rtl="0" eaLnBrk="1" fontAlgn="auto" latinLnBrk="0" hangingPunct="1">
              <a:lnSpc>
                <a:spcPct val="100000"/>
              </a:lnSpc>
              <a:spcBef>
                <a:spcPts val="0"/>
              </a:spcBef>
              <a:spcAft>
                <a:spcPts val="0"/>
              </a:spcAft>
              <a:buClr>
                <a:srgbClr val="179C7D"/>
              </a:buClr>
              <a:buSzTx/>
              <a:buFont typeface="Wingdings" pitchFamily="2" charset="2"/>
              <a:buNone/>
              <a:tabLst/>
              <a:defRPr/>
            </a:pPr>
            <a:r>
              <a:rPr lang="de-DE" dirty="0" smtClean="0">
                <a:latin typeface="Lato" panose="020F0502020204030203"/>
              </a:rPr>
              <a:t>https://www.digitale-doerfer-niedersachsen.de/gelungene-umsetzung/</a:t>
            </a:r>
          </a:p>
          <a:p>
            <a:pPr marL="0" marR="0" lvl="0" indent="0" algn="l" defTabSz="914400" rtl="0" eaLnBrk="1" fontAlgn="auto" latinLnBrk="0" hangingPunct="1">
              <a:lnSpc>
                <a:spcPct val="100000"/>
              </a:lnSpc>
              <a:spcBef>
                <a:spcPts val="0"/>
              </a:spcBef>
              <a:spcAft>
                <a:spcPts val="0"/>
              </a:spcAft>
              <a:buClr>
                <a:srgbClr val="179C7D"/>
              </a:buClr>
              <a:buSzTx/>
              <a:buFont typeface="Wingdings" pitchFamily="2" charset="2"/>
              <a:buNone/>
              <a:tabLst/>
              <a:defRPr/>
            </a:pPr>
            <a:endParaRPr lang="de-DE" dirty="0">
              <a:latin typeface="Lato" panose="020F0502020204030203"/>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4</a:t>
            </a:fld>
            <a:endParaRPr lang="de-DE"/>
          </a:p>
        </p:txBody>
      </p:sp>
    </p:spTree>
    <p:extLst>
      <p:ext uri="{BB962C8B-B14F-4D97-AF65-F5344CB8AC3E}">
        <p14:creationId xmlns:p14="http://schemas.microsoft.com/office/powerpoint/2010/main" val="3383380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Wingdings" panose="05000000000000000000" pitchFamily="2" charset="2"/>
              <a:buChar char="Ø"/>
            </a:pPr>
            <a:r>
              <a:rPr lang="de-DE" dirty="0" smtClean="0">
                <a:latin typeface="Lato" panose="020F0502020204030203"/>
              </a:rPr>
              <a:t>Jede*r</a:t>
            </a:r>
            <a:r>
              <a:rPr lang="de-DE" baseline="0" dirty="0" smtClean="0">
                <a:latin typeface="Lato" panose="020F0502020204030203"/>
              </a:rPr>
              <a:t> kann den DorfFunk runterladen, die eigene Kommune auswählen und loslegen.</a:t>
            </a:r>
          </a:p>
          <a:p>
            <a:pPr marL="171450" indent="-171450">
              <a:buFont typeface="Wingdings" panose="05000000000000000000" pitchFamily="2" charset="2"/>
              <a:buChar char="Ø"/>
            </a:pPr>
            <a:r>
              <a:rPr lang="de-DE" baseline="0" dirty="0" smtClean="0">
                <a:latin typeface="Lato" panose="020F0502020204030203"/>
              </a:rPr>
              <a:t>Wir haben eine kleine Schulung „In 6 Schritten zum DorfFunk“ entwickelt, mit der in Schulungen, Internet-Sprechstunden etc. anderen dabei geholfen werden kann, die App zu installieren und zu nutzen.</a:t>
            </a:r>
          </a:p>
          <a:p>
            <a:pPr marL="171450" indent="-171450">
              <a:buFont typeface="Wingdings" panose="05000000000000000000" pitchFamily="2" charset="2"/>
              <a:buChar char="Ø"/>
            </a:pPr>
            <a:r>
              <a:rPr lang="de-DE" baseline="0" dirty="0" smtClean="0">
                <a:latin typeface="Lato" panose="020F0502020204030203"/>
              </a:rPr>
              <a:t>Darüber hinaus gibt es verschiedene Hilfsangebote zur Plattform.</a:t>
            </a:r>
          </a:p>
          <a:p>
            <a:pPr marL="171450" indent="-171450">
              <a:buFont typeface="Wingdings" panose="05000000000000000000" pitchFamily="2" charset="2"/>
              <a:buChar char="Ø"/>
            </a:pPr>
            <a:r>
              <a:rPr lang="de-DE" dirty="0" smtClean="0">
                <a:latin typeface="Lato" panose="020F0502020204030203"/>
              </a:rPr>
              <a:t>https://www.digitale-doerfer-niedersachsen.de/wp-content/uploads/2022/11/In-6-Schritten-zum-DorfFunk-Workshop.pdf</a:t>
            </a:r>
          </a:p>
        </p:txBody>
      </p:sp>
      <p:sp>
        <p:nvSpPr>
          <p:cNvPr id="4" name="Foliennummernplatzhalter 3"/>
          <p:cNvSpPr>
            <a:spLocks noGrp="1"/>
          </p:cNvSpPr>
          <p:nvPr>
            <p:ph type="sldNum" sz="quarter" idx="10"/>
          </p:nvPr>
        </p:nvSpPr>
        <p:spPr/>
        <p:txBody>
          <a:bodyPr/>
          <a:lstStyle/>
          <a:p>
            <a:fld id="{6F118F77-BF2E-4843-AA6C-ED9ACCB38B45}" type="slidenum">
              <a:rPr lang="de-DE" smtClean="0"/>
              <a:pPr/>
              <a:t>5</a:t>
            </a:fld>
            <a:endParaRPr lang="de-DE"/>
          </a:p>
        </p:txBody>
      </p:sp>
    </p:spTree>
    <p:extLst>
      <p:ext uri="{BB962C8B-B14F-4D97-AF65-F5344CB8AC3E}">
        <p14:creationId xmlns:p14="http://schemas.microsoft.com/office/powerpoint/2010/main" val="2968225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sz="1200" b="0" i="0" u="none" strike="noStrike" kern="1200" baseline="0" dirty="0">
                <a:solidFill>
                  <a:schemeClr val="tx1"/>
                </a:solidFill>
                <a:latin typeface="Lato" panose="020F0502020204030203"/>
                <a:ea typeface="+mn-ea"/>
                <a:cs typeface="+mn-cs"/>
              </a:rPr>
              <a:t>DorfFunk (App)</a:t>
            </a:r>
          </a:p>
          <a:p>
            <a:pPr marL="0" indent="0">
              <a:buNone/>
            </a:pPr>
            <a:r>
              <a:rPr lang="de-DE" sz="1200" b="1" i="0" u="none" strike="noStrike" kern="1200" baseline="0" dirty="0">
                <a:solidFill>
                  <a:schemeClr val="tx1"/>
                </a:solidFill>
                <a:latin typeface="Lato" panose="020F0502020204030203"/>
                <a:ea typeface="+mn-ea"/>
                <a:cs typeface="+mn-cs"/>
              </a:rPr>
              <a:t>Das Digitale Dorf in der Tasche</a:t>
            </a:r>
          </a:p>
          <a:p>
            <a:pPr marL="0" indent="0">
              <a:buNone/>
            </a:pPr>
            <a:r>
              <a:rPr lang="de-DE" sz="1200" b="0" i="0" u="none" strike="noStrike" kern="1200" baseline="0" dirty="0">
                <a:solidFill>
                  <a:schemeClr val="tx1"/>
                </a:solidFill>
                <a:latin typeface="Lato" panose="020F0502020204030203"/>
                <a:ea typeface="+mn-ea"/>
                <a:cs typeface="+mn-cs"/>
              </a:rPr>
              <a:t>Der </a:t>
            </a:r>
            <a:r>
              <a:rPr lang="de-DE" sz="1200" b="1" i="1" u="none" strike="noStrike" kern="1200" baseline="0" dirty="0">
                <a:solidFill>
                  <a:schemeClr val="tx1"/>
                </a:solidFill>
                <a:latin typeface="Lato" panose="020F0502020204030203"/>
                <a:ea typeface="+mn-ea"/>
                <a:cs typeface="+mn-cs"/>
              </a:rPr>
              <a:t>DorfFunk </a:t>
            </a:r>
            <a:r>
              <a:rPr lang="de-DE" sz="1200" b="0" i="0" u="none" strike="noStrike" kern="1200" baseline="0" dirty="0">
                <a:solidFill>
                  <a:schemeClr val="tx1"/>
                </a:solidFill>
                <a:latin typeface="Lato" panose="020F0502020204030203"/>
                <a:ea typeface="+mn-ea"/>
                <a:cs typeface="+mn-cs"/>
              </a:rPr>
              <a:t>ist die Kommunikationszentrale der Region. Mit dem </a:t>
            </a:r>
            <a:r>
              <a:rPr lang="de-DE" sz="1200" b="1" i="1" u="none" strike="noStrike" kern="1200" baseline="0" dirty="0">
                <a:solidFill>
                  <a:schemeClr val="tx1"/>
                </a:solidFill>
                <a:latin typeface="Lato" panose="020F0502020204030203"/>
                <a:ea typeface="+mn-ea"/>
                <a:cs typeface="+mn-cs"/>
              </a:rPr>
              <a:t>DorfFunk </a:t>
            </a:r>
            <a:r>
              <a:rPr lang="de-DE" sz="1200" b="0" i="0" u="none" strike="noStrike" kern="1200" baseline="0" dirty="0">
                <a:solidFill>
                  <a:schemeClr val="tx1"/>
                </a:solidFill>
                <a:latin typeface="Lato" panose="020F0502020204030203"/>
                <a:ea typeface="+mn-ea"/>
                <a:cs typeface="+mn-cs"/>
              </a:rPr>
              <a:t>können Bürger*innen ihre Hilfe anbieten, Gesuche einstellen oder zwanglos miteinander plauschen.</a:t>
            </a:r>
          </a:p>
          <a:p>
            <a:pPr marL="0" indent="0">
              <a:buNone/>
            </a:pPr>
            <a:r>
              <a:rPr lang="de-DE" sz="1200" b="0" i="0" u="none" strike="noStrike" kern="1200" baseline="0" dirty="0">
                <a:solidFill>
                  <a:schemeClr val="tx1"/>
                </a:solidFill>
                <a:latin typeface="Lato" panose="020F0502020204030203"/>
                <a:ea typeface="+mn-ea"/>
                <a:cs typeface="+mn-cs"/>
              </a:rPr>
              <a:t>Dies ist über die verschiedenen Kanäle, in denen Informationen eingestellt werden können, möglich: Plausch, Termine, Biete, Suche.</a:t>
            </a:r>
          </a:p>
          <a:p>
            <a:pPr marL="0" indent="0">
              <a:buNone/>
            </a:pPr>
            <a:r>
              <a:rPr lang="de-DE" sz="1200" b="0" i="0" u="none" strike="noStrike" kern="1200" baseline="0" dirty="0">
                <a:solidFill>
                  <a:schemeClr val="tx1"/>
                </a:solidFill>
                <a:latin typeface="Lato" panose="020F0502020204030203"/>
                <a:ea typeface="+mn-ea"/>
                <a:cs typeface="+mn-cs"/>
              </a:rPr>
              <a:t>Darüber hinaus können Gruppen zu verschiedenen Themen und Interessen erstellt werden, z. B. für den Ortsrat, die Feuerwehr oder den Kirchenvorstand.</a:t>
            </a:r>
            <a:endParaRPr lang="de-DE" baseline="0" dirty="0">
              <a:latin typeface="Lato" panose="020F0502020204030203"/>
            </a:endParaRPr>
          </a:p>
          <a:p>
            <a:endParaRPr lang="de-DE" dirty="0"/>
          </a:p>
        </p:txBody>
      </p:sp>
      <p:sp>
        <p:nvSpPr>
          <p:cNvPr id="4" name="Foliennummernplatzhalter 3"/>
          <p:cNvSpPr>
            <a:spLocks noGrp="1"/>
          </p:cNvSpPr>
          <p:nvPr>
            <p:ph type="sldNum" sz="quarter" idx="10"/>
          </p:nvPr>
        </p:nvSpPr>
        <p:spPr/>
        <p:txBody>
          <a:bodyPr/>
          <a:lstStyle/>
          <a:p>
            <a:fld id="{6F118F77-BF2E-4843-AA6C-ED9ACCB38B45}" type="slidenum">
              <a:rPr lang="de-DE" smtClean="0"/>
              <a:pPr/>
              <a:t>6</a:t>
            </a:fld>
            <a:endParaRPr lang="de-DE"/>
          </a:p>
        </p:txBody>
      </p:sp>
    </p:spTree>
    <p:extLst>
      <p:ext uri="{BB962C8B-B14F-4D97-AF65-F5344CB8AC3E}">
        <p14:creationId xmlns:p14="http://schemas.microsoft.com/office/powerpoint/2010/main" val="2596434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 typeface="Wingdings" panose="05000000000000000000" pitchFamily="2" charset="2"/>
              <a:buChar char="Ø"/>
            </a:pPr>
            <a:r>
              <a:rPr lang="de-DE" baseline="0" noProof="0" dirty="0">
                <a:latin typeface="Lato Heavy"/>
              </a:rPr>
              <a:t>Im DorfFunk können ganz einfach Gruppen erstellt werden. Es gibt sowohl offene als auch geschlossene Gruppen.</a:t>
            </a:r>
          </a:p>
          <a:p>
            <a:pPr marL="171450" indent="-171450">
              <a:buFont typeface="Wingdings" panose="05000000000000000000" pitchFamily="2" charset="2"/>
              <a:buChar char="Ø"/>
            </a:pPr>
            <a:r>
              <a:rPr lang="de-DE" baseline="0" noProof="0" dirty="0">
                <a:latin typeface="Lato Heavy"/>
              </a:rPr>
              <a:t>In Gruppen kann man sich zu verschiedenen Themen austauschen, zum Beispiel im Mitfahrgelegenheiten zu organisieren, Vereinsarbeit zu koordinieren oder Menschen mit ähnlichen Interessen kennen zu lernen.</a:t>
            </a:r>
          </a:p>
          <a:p>
            <a:pPr marL="0" indent="0">
              <a:buNone/>
            </a:pPr>
            <a:endParaRPr lang="de-DE" dirty="0">
              <a:latin typeface="Lato" panose="020F0502020204030203"/>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7</a:t>
            </a:fld>
            <a:endParaRPr lang="de-DE"/>
          </a:p>
        </p:txBody>
      </p:sp>
    </p:spTree>
    <p:extLst>
      <p:ext uri="{BB962C8B-B14F-4D97-AF65-F5344CB8AC3E}">
        <p14:creationId xmlns:p14="http://schemas.microsoft.com/office/powerpoint/2010/main" val="35029356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baseline="0" dirty="0" smtClean="0">
                <a:latin typeface="Lato" panose="020F0502020204030203"/>
              </a:rPr>
              <a:t>Externe Informationen können aus verschiedenen Quellen in den DorfFunk kommen: Integration </a:t>
            </a:r>
            <a:r>
              <a:rPr lang="de-DE" baseline="0" dirty="0" err="1" smtClean="0">
                <a:latin typeface="Lato" panose="020F0502020204030203"/>
              </a:rPr>
              <a:t>PlugIn</a:t>
            </a:r>
            <a:r>
              <a:rPr lang="de-DE" baseline="0" dirty="0" smtClean="0">
                <a:latin typeface="Lato" panose="020F0502020204030203"/>
              </a:rPr>
              <a:t>, LandNews; LandNews Zugänge können für amtliche Mitarbeitende = Verwaltung oder Mitarbeitende = Ehrenamt (Vereine, Kirche, Feuerwehr etc.) eingerichtet werden</a:t>
            </a:r>
          </a:p>
          <a:p>
            <a:pPr marL="0" indent="0">
              <a:buNone/>
            </a:pPr>
            <a:r>
              <a:rPr lang="de-DE" baseline="0" dirty="0" smtClean="0">
                <a:latin typeface="Lato" panose="020F0502020204030203"/>
              </a:rPr>
              <a:t>Inhalte können entweder über ein Team zusammengestellt und gepostet werden oder durch Einzelpersonen. </a:t>
            </a:r>
            <a:r>
              <a:rPr lang="de-DE" baseline="0" smtClean="0">
                <a:latin typeface="Lato" panose="020F0502020204030203"/>
              </a:rPr>
              <a:t>Über die Vernetzungsstelle werden Informationspakete für den Start vor Ort bereit gestellt.</a:t>
            </a:r>
          </a:p>
        </p:txBody>
      </p:sp>
      <p:sp>
        <p:nvSpPr>
          <p:cNvPr id="4" name="Foliennummernplatzhalter 3"/>
          <p:cNvSpPr>
            <a:spLocks noGrp="1"/>
          </p:cNvSpPr>
          <p:nvPr>
            <p:ph type="sldNum" sz="quarter" idx="10"/>
          </p:nvPr>
        </p:nvSpPr>
        <p:spPr/>
        <p:txBody>
          <a:bodyPr/>
          <a:lstStyle/>
          <a:p>
            <a:fld id="{6F118F77-BF2E-4843-AA6C-ED9ACCB38B45}" type="slidenum">
              <a:rPr lang="de-DE" smtClean="0"/>
              <a:pPr/>
              <a:t>8</a:t>
            </a:fld>
            <a:endParaRPr lang="de-DE"/>
          </a:p>
        </p:txBody>
      </p:sp>
    </p:spTree>
    <p:extLst>
      <p:ext uri="{BB962C8B-B14F-4D97-AF65-F5344CB8AC3E}">
        <p14:creationId xmlns:p14="http://schemas.microsoft.com/office/powerpoint/2010/main" val="815606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179C7D"/>
              </a:buClr>
              <a:buSzTx/>
              <a:buFont typeface="Wingdings" pitchFamily="2" charset="2"/>
              <a:buNone/>
              <a:tabLst/>
              <a:defRPr/>
            </a:pPr>
            <a:r>
              <a:rPr lang="de-DE" baseline="0" dirty="0">
                <a:latin typeface="Lato" panose="020F0502020204030203"/>
              </a:rPr>
              <a:t>Die LandNews werden immer zusammen mit dem DorfFunk frei geschaltet, damit direkt losgelegt werden kann.</a:t>
            </a:r>
          </a:p>
          <a:p>
            <a:pPr marL="0" indent="0">
              <a:buNone/>
            </a:pPr>
            <a:endParaRPr lang="de-DE" dirty="0">
              <a:latin typeface="Lato" panose="020F0502020204030203"/>
            </a:endParaRPr>
          </a:p>
        </p:txBody>
      </p:sp>
      <p:sp>
        <p:nvSpPr>
          <p:cNvPr id="4" name="Foliennummernplatzhalter 3"/>
          <p:cNvSpPr>
            <a:spLocks noGrp="1"/>
          </p:cNvSpPr>
          <p:nvPr>
            <p:ph type="sldNum" sz="quarter" idx="10"/>
          </p:nvPr>
        </p:nvSpPr>
        <p:spPr/>
        <p:txBody>
          <a:bodyPr/>
          <a:lstStyle/>
          <a:p>
            <a:fld id="{6F118F77-BF2E-4843-AA6C-ED9ACCB38B45}" type="slidenum">
              <a:rPr lang="de-DE" smtClean="0"/>
              <a:pPr/>
              <a:t>9</a:t>
            </a:fld>
            <a:endParaRPr lang="de-DE"/>
          </a:p>
        </p:txBody>
      </p:sp>
    </p:spTree>
    <p:extLst>
      <p:ext uri="{BB962C8B-B14F-4D97-AF65-F5344CB8AC3E}">
        <p14:creationId xmlns:p14="http://schemas.microsoft.com/office/powerpoint/2010/main" val="1257936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spcAft>
                <a:spcPts val="600"/>
              </a:spcAft>
              <a:buFont typeface="Wingdings" panose="05000000000000000000" pitchFamily="2" charset="2"/>
              <a:buChar char="Ø"/>
            </a:pPr>
            <a:r>
              <a:rPr lang="de-DE" sz="1200" kern="1200" baseline="0" dirty="0" smtClean="0">
                <a:solidFill>
                  <a:schemeClr val="tx1"/>
                </a:solidFill>
                <a:effectLst/>
                <a:latin typeface="Lato" panose="020F0502020204030203"/>
                <a:ea typeface="+mn-ea"/>
                <a:cs typeface="+mn-cs"/>
              </a:rPr>
              <a:t>Handreichung: https://www.digitale-doerfer-niedersachsen.de/wp-content/uploads/sites/12/2024/01/2024-01-15_Handreichung-LandNews-1.pdf</a:t>
            </a:r>
          </a:p>
          <a:p>
            <a:pPr marL="171450" marR="0" lvl="0" indent="-171450" algn="l" defTabSz="914400" rtl="0" eaLnBrk="1" fontAlgn="auto" latinLnBrk="0" hangingPunct="1">
              <a:lnSpc>
                <a:spcPct val="100000"/>
              </a:lnSpc>
              <a:spcBef>
                <a:spcPts val="0"/>
              </a:spcBef>
              <a:spcAft>
                <a:spcPts val="600"/>
              </a:spcAft>
              <a:buClr>
                <a:srgbClr val="179C7D"/>
              </a:buClr>
              <a:buSzTx/>
              <a:buFont typeface="Wingdings" panose="05000000000000000000" pitchFamily="2" charset="2"/>
              <a:buChar char="Ø"/>
              <a:tabLst/>
              <a:defRPr/>
            </a:pPr>
            <a:r>
              <a:rPr lang="de-DE" sz="1200" kern="1200" baseline="0" dirty="0" smtClean="0">
                <a:solidFill>
                  <a:schemeClr val="tx1"/>
                </a:solidFill>
                <a:effectLst/>
                <a:latin typeface="Lato" panose="020F0502020204030203"/>
                <a:ea typeface="+mn-ea"/>
                <a:cs typeface="+mn-cs"/>
              </a:rPr>
              <a:t>Infoflyer: https://www.digitale-doerfer-niedersachsen.de/wp-content/uploads/sites/12/2023/08/2023-08-29_Niedersaechsische-LandNews-erklaert.pdf</a:t>
            </a:r>
          </a:p>
          <a:p>
            <a:pPr marL="171450" indent="-171450">
              <a:spcAft>
                <a:spcPts val="600"/>
              </a:spcAft>
              <a:buFont typeface="Wingdings" panose="05000000000000000000" pitchFamily="2" charset="2"/>
              <a:buChar char="Ø"/>
            </a:pPr>
            <a:r>
              <a:rPr lang="de-DE" sz="1200" kern="1200" baseline="0" dirty="0" smtClean="0">
                <a:solidFill>
                  <a:schemeClr val="tx1"/>
                </a:solidFill>
                <a:effectLst/>
                <a:latin typeface="Lato" panose="020F0502020204030203"/>
                <a:ea typeface="+mn-ea"/>
                <a:cs typeface="+mn-cs"/>
              </a:rPr>
              <a:t>Handbuch: https://www.digitale-doerfer-niedersachsen.de/wp-content/uploads/sites/12/2023/06/2023_06_20_Benutzerhandbuch-LandNews.pdf</a:t>
            </a:r>
          </a:p>
        </p:txBody>
      </p:sp>
      <p:sp>
        <p:nvSpPr>
          <p:cNvPr id="4" name="Foliennummernplatzhalter 3"/>
          <p:cNvSpPr>
            <a:spLocks noGrp="1"/>
          </p:cNvSpPr>
          <p:nvPr>
            <p:ph type="sldNum" sz="quarter" idx="10"/>
          </p:nvPr>
        </p:nvSpPr>
        <p:spPr/>
        <p:txBody>
          <a:bodyPr/>
          <a:lstStyle/>
          <a:p>
            <a:fld id="{6F118F77-BF2E-4843-AA6C-ED9ACCB38B45}" type="slidenum">
              <a:rPr lang="de-DE" smtClean="0"/>
              <a:pPr/>
              <a:t>10</a:t>
            </a:fld>
            <a:endParaRPr lang="de-DE"/>
          </a:p>
        </p:txBody>
      </p:sp>
    </p:spTree>
    <p:extLst>
      <p:ext uri="{BB962C8B-B14F-4D97-AF65-F5344CB8AC3E}">
        <p14:creationId xmlns:p14="http://schemas.microsoft.com/office/powerpoint/2010/main" val="4140904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mit Bild">
    <p:spTree>
      <p:nvGrpSpPr>
        <p:cNvPr id="1" name=""/>
        <p:cNvGrpSpPr/>
        <p:nvPr/>
      </p:nvGrpSpPr>
      <p:grpSpPr>
        <a:xfrm>
          <a:off x="0" y="0"/>
          <a:ext cx="0" cy="0"/>
          <a:chOff x="0" y="0"/>
          <a:chExt cx="0" cy="0"/>
        </a:xfrm>
      </p:grpSpPr>
      <p:sp>
        <p:nvSpPr>
          <p:cNvPr id="3" name="Rectangle 3"/>
          <p:cNvSpPr>
            <a:spLocks noGrp="1" noChangeArrowheads="1"/>
          </p:cNvSpPr>
          <p:nvPr>
            <p:ph type="subTitle" idx="1"/>
          </p:nvPr>
        </p:nvSpPr>
        <p:spPr>
          <a:xfrm>
            <a:off x="622300" y="1773238"/>
            <a:ext cx="10944000" cy="647622"/>
          </a:xfrm>
        </p:spPr>
        <p:txBody>
          <a:bodyPr/>
          <a:lstStyle>
            <a:lvl1pPr marL="0" indent="0">
              <a:buNone/>
              <a:defRPr/>
            </a:lvl1pPr>
          </a:lstStyle>
          <a:p>
            <a:pPr lvl="0"/>
            <a:r>
              <a:rPr lang="de-DE" noProof="0"/>
              <a:t>Master-Untertitelformat bearbeiten</a:t>
            </a:r>
          </a:p>
        </p:txBody>
      </p:sp>
      <p:sp>
        <p:nvSpPr>
          <p:cNvPr id="4" name="Line 13"/>
          <p:cNvSpPr>
            <a:spLocks noChangeShapeType="1"/>
          </p:cNvSpPr>
          <p:nvPr userDrawn="1"/>
        </p:nvSpPr>
        <p:spPr bwMode="auto">
          <a:xfrm>
            <a:off x="622300" y="2492870"/>
            <a:ext cx="109440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 name="Bildplatzhalter 2"/>
          <p:cNvSpPr>
            <a:spLocks noGrp="1"/>
          </p:cNvSpPr>
          <p:nvPr>
            <p:ph type="pic" sz="quarter" idx="10"/>
          </p:nvPr>
        </p:nvSpPr>
        <p:spPr>
          <a:xfrm>
            <a:off x="625700" y="2636890"/>
            <a:ext cx="10944000" cy="3384470"/>
          </a:xfrm>
        </p:spPr>
        <p:txBody>
          <a:bodyPr anchor="ctr" anchorCtr="0"/>
          <a:lstStyle>
            <a:lvl1pPr marL="0" indent="0" algn="ctr">
              <a:buNone/>
              <a:defRPr/>
            </a:lvl1pPr>
          </a:lstStyle>
          <a:p>
            <a:r>
              <a:rPr lang="de-DE"/>
              <a:t>Bild durch Klicken auf Symbol hinzufügen</a:t>
            </a:r>
          </a:p>
        </p:txBody>
      </p:sp>
      <p:sp>
        <p:nvSpPr>
          <p:cNvPr id="6" name="Line 12"/>
          <p:cNvSpPr>
            <a:spLocks noChangeShapeType="1"/>
          </p:cNvSpPr>
          <p:nvPr userDrawn="1"/>
        </p:nvSpPr>
        <p:spPr bwMode="auto">
          <a:xfrm flipV="1">
            <a:off x="622300" y="404813"/>
            <a:ext cx="10944000"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 name="Rectangle 2"/>
          <p:cNvSpPr>
            <a:spLocks noGrp="1" noChangeArrowheads="1"/>
          </p:cNvSpPr>
          <p:nvPr>
            <p:ph type="ctrTitle"/>
          </p:nvPr>
        </p:nvSpPr>
        <p:spPr>
          <a:xfrm>
            <a:off x="622300" y="476823"/>
            <a:ext cx="10944000" cy="1008140"/>
          </a:xfrm>
          <a:noFill/>
        </p:spPr>
        <p:txBody>
          <a:bodyPr/>
          <a:lstStyle>
            <a:lvl1pPr marL="0" indent="0">
              <a:defRPr sz="3200" cap="all" baseline="0"/>
            </a:lvl1pPr>
          </a:lstStyle>
          <a:p>
            <a:pPr lvl="0"/>
            <a:r>
              <a:rPr lang="de-DE" noProof="0"/>
              <a:t>Mastertitelformat bearbeiten</a:t>
            </a:r>
          </a:p>
        </p:txBody>
      </p:sp>
    </p:spTree>
    <p:extLst>
      <p:ext uri="{BB962C8B-B14F-4D97-AF65-F5344CB8AC3E}">
        <p14:creationId xmlns:p14="http://schemas.microsoft.com/office/powerpoint/2010/main" val="17399261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mit Logo">
    <p:spTree>
      <p:nvGrpSpPr>
        <p:cNvPr id="1" name=""/>
        <p:cNvGrpSpPr/>
        <p:nvPr/>
      </p:nvGrpSpPr>
      <p:grpSpPr>
        <a:xfrm>
          <a:off x="0" y="0"/>
          <a:ext cx="0" cy="0"/>
          <a:chOff x="0" y="0"/>
          <a:chExt cx="0" cy="0"/>
        </a:xfrm>
      </p:grpSpPr>
      <p:sp>
        <p:nvSpPr>
          <p:cNvPr id="3084" name="Line 12"/>
          <p:cNvSpPr>
            <a:spLocks noChangeShapeType="1"/>
          </p:cNvSpPr>
          <p:nvPr userDrawn="1"/>
        </p:nvSpPr>
        <p:spPr bwMode="auto">
          <a:xfrm flipV="1">
            <a:off x="622300" y="406800"/>
            <a:ext cx="10944000"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85" name="Line 13"/>
          <p:cNvSpPr>
            <a:spLocks noChangeShapeType="1"/>
          </p:cNvSpPr>
          <p:nvPr userDrawn="1"/>
        </p:nvSpPr>
        <p:spPr bwMode="auto">
          <a:xfrm>
            <a:off x="622300" y="2492870"/>
            <a:ext cx="109440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91" name="Text Box 19"/>
          <p:cNvSpPr txBox="1">
            <a:spLocks noChangeArrowheads="1"/>
          </p:cNvSpPr>
          <p:nvPr userDrawn="1"/>
        </p:nvSpPr>
        <p:spPr bwMode="auto">
          <a:xfrm>
            <a:off x="607484" y="6433201"/>
            <a:ext cx="1200149" cy="122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spcBef>
                <a:spcPct val="50000"/>
              </a:spcBef>
            </a:pPr>
            <a:r>
              <a:rPr lang="de-DE" sz="800">
                <a:solidFill>
                  <a:schemeClr val="bg2"/>
                </a:solidFill>
              </a:rPr>
              <a:t>© Fraunhofer IESE </a:t>
            </a:r>
          </a:p>
        </p:txBody>
      </p:sp>
      <p:sp>
        <p:nvSpPr>
          <p:cNvPr id="8" name="Line 7"/>
          <p:cNvSpPr>
            <a:spLocks noChangeShapeType="1"/>
          </p:cNvSpPr>
          <p:nvPr userDrawn="1"/>
        </p:nvSpPr>
        <p:spPr bwMode="auto">
          <a:xfrm flipV="1">
            <a:off x="625700" y="6165380"/>
            <a:ext cx="10944000" cy="0"/>
          </a:xfrm>
          <a:prstGeom prst="line">
            <a:avLst/>
          </a:prstGeom>
          <a:noFill/>
          <a:ln w="317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 name="Rectangle 2"/>
          <p:cNvSpPr>
            <a:spLocks noGrp="1" noChangeArrowheads="1"/>
          </p:cNvSpPr>
          <p:nvPr>
            <p:ph type="ctrTitle"/>
          </p:nvPr>
        </p:nvSpPr>
        <p:spPr>
          <a:xfrm>
            <a:off x="622300" y="476823"/>
            <a:ext cx="10944000" cy="1008140"/>
          </a:xfrm>
          <a:noFill/>
        </p:spPr>
        <p:txBody>
          <a:bodyPr/>
          <a:lstStyle>
            <a:lvl1pPr marL="0" indent="0">
              <a:defRPr sz="3200" cap="all" baseline="0"/>
            </a:lvl1pPr>
          </a:lstStyle>
          <a:p>
            <a:pPr lvl="0"/>
            <a:r>
              <a:rPr lang="de-DE" noProof="0"/>
              <a:t>Mastertitelformat bearbeiten</a:t>
            </a:r>
          </a:p>
        </p:txBody>
      </p:sp>
      <p:sp>
        <p:nvSpPr>
          <p:cNvPr id="10" name="Rectangle 3"/>
          <p:cNvSpPr>
            <a:spLocks noGrp="1" noChangeArrowheads="1"/>
          </p:cNvSpPr>
          <p:nvPr>
            <p:ph type="subTitle" idx="1"/>
          </p:nvPr>
        </p:nvSpPr>
        <p:spPr>
          <a:xfrm>
            <a:off x="622300" y="1773238"/>
            <a:ext cx="10944000" cy="647622"/>
          </a:xfrm>
        </p:spPr>
        <p:txBody>
          <a:bodyPr/>
          <a:lstStyle>
            <a:lvl1pPr marL="0" indent="0">
              <a:buNone/>
              <a:defRPr/>
            </a:lvl1pPr>
          </a:lstStyle>
          <a:p>
            <a:pPr lvl="0"/>
            <a:r>
              <a:rPr lang="de-DE" noProof="0"/>
              <a:t>Master-Untertitelformat bearbeiten</a:t>
            </a:r>
          </a:p>
        </p:txBody>
      </p:sp>
    </p:spTree>
    <p:extLst>
      <p:ext uri="{BB962C8B-B14F-4D97-AF65-F5344CB8AC3E}">
        <p14:creationId xmlns:p14="http://schemas.microsoft.com/office/powerpoint/2010/main" val="27095795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3" name="Rectangle 2"/>
          <p:cNvSpPr>
            <a:spLocks noGrp="1" noChangeArrowheads="1"/>
          </p:cNvSpPr>
          <p:nvPr>
            <p:ph type="ctrTitle"/>
          </p:nvPr>
        </p:nvSpPr>
        <p:spPr>
          <a:xfrm>
            <a:off x="622300" y="476823"/>
            <a:ext cx="10944000" cy="1007908"/>
          </a:xfrm>
        </p:spPr>
        <p:txBody>
          <a:bodyPr/>
          <a:lstStyle>
            <a:lvl1pPr marL="0" indent="0">
              <a:defRPr sz="3200" cap="all" baseline="0"/>
            </a:lvl1pPr>
          </a:lstStyle>
          <a:p>
            <a:pPr lvl="0"/>
            <a:r>
              <a:rPr lang="de-DE" noProof="0"/>
              <a:t>Mastertitelformat bearbeiten</a:t>
            </a:r>
          </a:p>
        </p:txBody>
      </p:sp>
      <p:sp>
        <p:nvSpPr>
          <p:cNvPr id="4" name="Line 12"/>
          <p:cNvSpPr>
            <a:spLocks noChangeShapeType="1"/>
          </p:cNvSpPr>
          <p:nvPr userDrawn="1"/>
        </p:nvSpPr>
        <p:spPr bwMode="auto">
          <a:xfrm flipV="1">
            <a:off x="622300" y="406800"/>
            <a:ext cx="10944000" cy="0"/>
          </a:xfrm>
          <a:prstGeom prst="line">
            <a:avLst/>
          </a:prstGeom>
          <a:noFill/>
          <a:ln w="508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 name="Line 8"/>
          <p:cNvSpPr>
            <a:spLocks noChangeShapeType="1"/>
          </p:cNvSpPr>
          <p:nvPr userDrawn="1"/>
        </p:nvSpPr>
        <p:spPr bwMode="auto">
          <a:xfrm>
            <a:off x="624000" y="1558800"/>
            <a:ext cx="10944000"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 name="Textplatzhalter 2"/>
          <p:cNvSpPr>
            <a:spLocks noGrp="1"/>
          </p:cNvSpPr>
          <p:nvPr>
            <p:ph type="body" sz="quarter" idx="10"/>
          </p:nvPr>
        </p:nvSpPr>
        <p:spPr>
          <a:xfrm>
            <a:off x="622301" y="1773238"/>
            <a:ext cx="10945700" cy="4248150"/>
          </a:xfrm>
        </p:spPr>
        <p:txBody>
          <a:bodyPr/>
          <a:lstStyle>
            <a:lvl1pPr marL="360000" indent="-360000">
              <a:buFont typeface="Wingdings" pitchFamily="2" charset="2"/>
              <a:buChar char="n"/>
              <a:defRPr/>
            </a:lvl1pPr>
            <a:lvl2pPr marL="720000" indent="-360000">
              <a:buFont typeface="Wingdings" pitchFamily="2" charset="2"/>
              <a:buChar char="n"/>
              <a:defRPr/>
            </a:lvl2pPr>
            <a:lvl3pPr marL="1080000">
              <a:defRPr/>
            </a:lvl3pPr>
            <a:lvl4pPr marL="1440000">
              <a:defRPr/>
            </a:lvl4pPr>
            <a:lvl5pPr marL="1800000" indent="-360000">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6083163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Inhalt">
    <p:spTree>
      <p:nvGrpSpPr>
        <p:cNvPr id="1" name=""/>
        <p:cNvGrpSpPr/>
        <p:nvPr/>
      </p:nvGrpSpPr>
      <p:grpSpPr>
        <a:xfrm>
          <a:off x="0" y="0"/>
          <a:ext cx="0" cy="0"/>
          <a:chOff x="0" y="0"/>
          <a:chExt cx="0" cy="0"/>
        </a:xfrm>
      </p:grpSpPr>
      <p:sp>
        <p:nvSpPr>
          <p:cNvPr id="2" name="Titel 1"/>
          <p:cNvSpPr>
            <a:spLocks noGrp="1"/>
          </p:cNvSpPr>
          <p:nvPr>
            <p:ph type="title"/>
          </p:nvPr>
        </p:nvSpPr>
        <p:spPr>
          <a:xfrm>
            <a:off x="622300" y="334800"/>
            <a:ext cx="10944000" cy="369332"/>
          </a:xfrm>
        </p:spPr>
        <p:txBody>
          <a:bodyPr wrap="square">
            <a:spAutoFit/>
          </a:bodyPr>
          <a:lstStyle>
            <a:lvl1pPr marL="0" indent="0" defTabSz="504000">
              <a:defRPr/>
            </a:lvl1pPr>
          </a:lstStyle>
          <a:p>
            <a:r>
              <a:rPr lang="de-DE"/>
              <a:t>Mastertitelformat bearbeiten</a:t>
            </a:r>
          </a:p>
        </p:txBody>
      </p:sp>
      <p:sp>
        <p:nvSpPr>
          <p:cNvPr id="3" name="Inhaltsplatzhalter 2"/>
          <p:cNvSpPr>
            <a:spLocks noGrp="1"/>
          </p:cNvSpPr>
          <p:nvPr>
            <p:ph idx="1"/>
          </p:nvPr>
        </p:nvSpPr>
        <p:spPr>
          <a:xfrm>
            <a:off x="622300" y="1773238"/>
            <a:ext cx="10944000" cy="4248150"/>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pic>
        <p:nvPicPr>
          <p:cNvPr id="4" name="Grafi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26255" y="161361"/>
            <a:ext cx="2240045" cy="864096"/>
          </a:xfrm>
          <a:prstGeom prst="rect">
            <a:avLst/>
          </a:prstGeom>
        </p:spPr>
      </p:pic>
    </p:spTree>
    <p:extLst>
      <p:ext uri="{BB962C8B-B14F-4D97-AF65-F5344CB8AC3E}">
        <p14:creationId xmlns:p14="http://schemas.microsoft.com/office/powerpoint/2010/main" val="40868394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22300" y="334800"/>
            <a:ext cx="10944000" cy="1225540"/>
          </a:xfrm>
          <a:prstGeom prst="rect">
            <a:avLst/>
          </a:prstGeom>
          <a:noFill/>
          <a:ln>
            <a:noFill/>
          </a:ln>
          <a:effectLst/>
        </p:spPr>
        <p:txBody>
          <a:bodyPr vert="horz" wrap="square" lIns="0" tIns="0" rIns="0" bIns="0" numCol="1" anchor="t" anchorCtr="0" compatLnSpc="1">
            <a:prstTxWarp prst="textNoShape">
              <a:avLst/>
            </a:prstTxWarp>
            <a:noAutofit/>
          </a:bodyPr>
          <a:lstStyle/>
          <a:p>
            <a:pPr lvl="0"/>
            <a:r>
              <a:rPr lang="de-DE"/>
              <a:t>Mastertitelformat bearbeiten</a:t>
            </a:r>
          </a:p>
        </p:txBody>
      </p:sp>
      <p:sp>
        <p:nvSpPr>
          <p:cNvPr id="1027" name="Rectangle 3"/>
          <p:cNvSpPr>
            <a:spLocks noGrp="1" noChangeArrowheads="1"/>
          </p:cNvSpPr>
          <p:nvPr>
            <p:ph type="body" idx="1"/>
          </p:nvPr>
        </p:nvSpPr>
        <p:spPr bwMode="auto">
          <a:xfrm>
            <a:off x="622300" y="1774800"/>
            <a:ext cx="10944000" cy="4248150"/>
          </a:xfrm>
          <a:prstGeom prst="rect">
            <a:avLst/>
          </a:prstGeom>
          <a:noFill/>
          <a:ln>
            <a:noFill/>
          </a:ln>
          <a:effectLst/>
        </p:spPr>
        <p:txBody>
          <a:bodyPr vert="horz" wrap="square" lIns="0" tIns="0" rIns="0" bIns="0" numCol="1" anchor="t" anchorCtr="0" compatLnSpc="1">
            <a:prstTxWarp prst="textNoShape">
              <a:avLst/>
            </a:prstTxWarp>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Line 7"/>
          <p:cNvSpPr>
            <a:spLocks noChangeShapeType="1"/>
          </p:cNvSpPr>
          <p:nvPr/>
        </p:nvSpPr>
        <p:spPr bwMode="auto">
          <a:xfrm flipV="1">
            <a:off x="625700" y="6165380"/>
            <a:ext cx="10944000" cy="0"/>
          </a:xfrm>
          <a:prstGeom prst="line">
            <a:avLst/>
          </a:prstGeom>
          <a:noFill/>
          <a:ln w="3175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8" name="Text Box 11"/>
          <p:cNvSpPr txBox="1">
            <a:spLocks noChangeArrowheads="1"/>
          </p:cNvSpPr>
          <p:nvPr/>
        </p:nvSpPr>
        <p:spPr bwMode="auto">
          <a:xfrm>
            <a:off x="607484" y="6223091"/>
            <a:ext cx="736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l">
              <a:spcBef>
                <a:spcPct val="50000"/>
              </a:spcBef>
            </a:pPr>
            <a:fld id="{DC75ABA8-74DD-4667-80FE-C5991E625FC0}" type="slidenum">
              <a:rPr lang="en-US" sz="1000"/>
              <a:pPr algn="l">
                <a:spcBef>
                  <a:spcPct val="50000"/>
                </a:spcBef>
              </a:pPr>
              <a:t>‹Nr.›</a:t>
            </a:fld>
            <a:endParaRPr lang="en-US" sz="1000"/>
          </a:p>
        </p:txBody>
      </p:sp>
      <p:pic>
        <p:nvPicPr>
          <p:cNvPr id="9" name="Picture 8" descr="Logo_ausgetauscht"/>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40420" y="6314460"/>
            <a:ext cx="1417637" cy="388152"/>
          </a:xfrm>
          <a:prstGeom prst="rect">
            <a:avLst/>
          </a:prstGeom>
        </p:spPr>
      </p:pic>
      <p:pic>
        <p:nvPicPr>
          <p:cNvPr id="2" name="Grafik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0257515" y="6223091"/>
            <a:ext cx="1308785" cy="522081"/>
          </a:xfrm>
          <a:prstGeom prst="rect">
            <a:avLst/>
          </a:prstGeom>
        </p:spPr>
      </p:pic>
    </p:spTree>
    <p:extLst>
      <p:ext uri="{BB962C8B-B14F-4D97-AF65-F5344CB8AC3E}">
        <p14:creationId xmlns:p14="http://schemas.microsoft.com/office/powerpoint/2010/main" val="1065223886"/>
      </p:ext>
    </p:extLst>
  </p:cSld>
  <p:clrMap bg1="lt1" tx1="dk1" bg2="lt2" tx2="dk2" accent1="accent1" accent2="accent2" accent3="accent3" accent4="accent4" accent5="accent5" accent6="accent6" hlink="hlink" folHlink="folHlink"/>
  <p:sldLayoutIdLst>
    <p:sldLayoutId id="2147483731" r:id="rId1"/>
    <p:sldLayoutId id="2147483732" r:id="rId2"/>
    <p:sldLayoutId id="2147483733" r:id="rId3"/>
    <p:sldLayoutId id="2147483734" r:id="rId4"/>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p:titleStyle>
    <p:body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hyperlink" Target="https://www.digitale-doerfer-niedersachsen.de/wp-content/uploads/sites/12/2023/06/2023_06_20_Benutzerhandbuch-LandNews.pdf" TargetMode="External"/><Relationship Id="rId5" Type="http://schemas.openxmlformats.org/officeDocument/2006/relationships/hyperlink" Target="https://www.digitale-doerfer-niedersachsen.de/wp-content/uploads/sites/12/2023/08/2023-08-29_Niedersaechsische-LandNews-erklaert.pdf" TargetMode="External"/><Relationship Id="rId4" Type="http://schemas.openxmlformats.org/officeDocument/2006/relationships/hyperlink" Target=":%20https:/www.digitale-doerfer-niedersachsen.de/wp-content/uploads/sites/12/2024/01/2024-01-15_Handreichung-LandNews-1.pdf" TargetMode="Externa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hyperlink" Target="https://www.niedersachsen.digitale-doerfer.de/mitarbeit-landnew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digitale-doerfer-niedersachsen.de/modellkommunen"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30.jpe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www.digitale-doerfer-niedersachsen.de/toolbox/informationen-zu-den-digitale-doerfer-loesungen/" TargetMode="Externa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33.png"/></Relationships>
</file>

<file path=ppt/slides/_rels/slide17.xml.rels><?xml version="1.0" encoding="UTF-8" standalone="yes"?>
<Relationships xmlns="http://schemas.openxmlformats.org/package/2006/relationships"><Relationship Id="rId8" Type="http://schemas.openxmlformats.org/officeDocument/2006/relationships/hyperlink" Target="mailto:digitale.doerfer@arl-we.niedersachsen.de" TargetMode="External"/><Relationship Id="rId3" Type="http://schemas.openxmlformats.org/officeDocument/2006/relationships/hyperlink" Target="https://www.digitale-doerfer-niedersachsen.de/mitmachen/" TargetMode="External"/><Relationship Id="rId7" Type="http://schemas.openxmlformats.org/officeDocument/2006/relationships/hyperlink" Target="mailto:digitale.doerfer@arl-lg.niedersachsen.de" TargetMode="External"/><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hyperlink" Target="mailto:digitale.doerfer@arl-lw.niedersachsen.de" TargetMode="External"/><Relationship Id="rId5" Type="http://schemas.openxmlformats.org/officeDocument/2006/relationships/hyperlink" Target="mailto:Digitale.Doerfer@arl-bs.niedersachsen.de" TargetMode="External"/><Relationship Id="rId4" Type="http://schemas.openxmlformats.org/officeDocument/2006/relationships/hyperlink" Target="mailto:niedersachsen@digitale-chancen.de" TargetMode="External"/><Relationship Id="rId9" Type="http://schemas.openxmlformats.org/officeDocument/2006/relationships/hyperlink" Target="mailto:fabienne.hammer@digitale-chancen.de"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hyperlink" Target="https://www.digitale-doerfer-niedersachsen.de/gelungene-umsetzung/" TargetMode="Externa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s://www.digitale-doerfer-niedersachsen.de/gelungene-umsetzung/" TargetMode="Externa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hyperlink" Target="https://www.digitale-doerfer-niedersachsen.de/wp-content/uploads/2022/11/In-6-Schritten-zum-DorfFunk-Workshop.pdf"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4.png"/><Relationship Id="rId5" Type="http://schemas.openxmlformats.org/officeDocument/2006/relationships/image" Target="../media/image17.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el 3"/>
          <p:cNvSpPr>
            <a:spLocks noGrp="1"/>
          </p:cNvSpPr>
          <p:nvPr>
            <p:ph type="ctrTitle"/>
          </p:nvPr>
        </p:nvSpPr>
        <p:spPr>
          <a:xfrm>
            <a:off x="622300" y="808785"/>
            <a:ext cx="10944000" cy="575913"/>
          </a:xfrm>
        </p:spPr>
        <p:txBody>
          <a:bodyPr/>
          <a:lstStyle/>
          <a:p>
            <a:r>
              <a:rPr lang="de-DE" sz="3600" dirty="0">
                <a:latin typeface="Lato"/>
                <a:ea typeface="Lato"/>
                <a:cs typeface="Lato"/>
              </a:rPr>
              <a:t>Digitale Dörfer Niedersachsen</a:t>
            </a:r>
            <a:r>
              <a:rPr lang="de-DE" dirty="0">
                <a:latin typeface="Lato"/>
              </a:rPr>
              <a:t/>
            </a:r>
            <a:br>
              <a:rPr lang="de-DE" dirty="0">
                <a:latin typeface="Lato"/>
              </a:rPr>
            </a:br>
            <a:endParaRPr lang="de-DE" b="0" dirty="0">
              <a:latin typeface="Lato"/>
              <a:ea typeface="Lato"/>
              <a:cs typeface="Lato"/>
            </a:endParaRPr>
          </a:p>
        </p:txBody>
      </p:sp>
      <p:sp>
        <p:nvSpPr>
          <p:cNvPr id="25" name="Rechteck 24"/>
          <p:cNvSpPr/>
          <p:nvPr/>
        </p:nvSpPr>
        <p:spPr bwMode="auto">
          <a:xfrm>
            <a:off x="6384032" y="3830489"/>
            <a:ext cx="936130" cy="648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bodyPr>
          <a:lstStyle/>
          <a:p>
            <a:endParaRPr lang="de-DE">
              <a:latin typeface="Lato Heavy"/>
            </a:endParaRPr>
          </a:p>
        </p:txBody>
      </p:sp>
      <p:pic>
        <p:nvPicPr>
          <p:cNvPr id="26" name="Grafik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20162" y="3807467"/>
            <a:ext cx="2624987" cy="1012587"/>
          </a:xfrm>
          <a:prstGeom prst="rect">
            <a:avLst/>
          </a:prstGeom>
        </p:spPr>
      </p:pic>
      <p:sp>
        <p:nvSpPr>
          <p:cNvPr id="27" name="Untertitel 1"/>
          <p:cNvSpPr>
            <a:spLocks noGrp="1"/>
          </p:cNvSpPr>
          <p:nvPr>
            <p:ph type="subTitle" idx="1"/>
          </p:nvPr>
        </p:nvSpPr>
        <p:spPr>
          <a:xfrm>
            <a:off x="622300" y="1802114"/>
            <a:ext cx="10944000" cy="647622"/>
          </a:xfrm>
        </p:spPr>
        <p:txBody>
          <a:bodyPr/>
          <a:lstStyle/>
          <a:p>
            <a:r>
              <a:rPr lang="de-DE" sz="3200" b="1" dirty="0">
                <a:solidFill>
                  <a:srgbClr val="179C7D"/>
                </a:solidFill>
                <a:latin typeface="Lato" panose="020F0502020204030203"/>
              </a:rPr>
              <a:t>Arbeiten mit der Digitale Dörfer Plattform</a:t>
            </a:r>
          </a:p>
        </p:txBody>
      </p:sp>
      <p:pic>
        <p:nvPicPr>
          <p:cNvPr id="28" name="Grafik 2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006" y="2809400"/>
            <a:ext cx="4716955" cy="3008722"/>
          </a:xfrm>
          <a:prstGeom prst="rect">
            <a:avLst/>
          </a:prstGeom>
        </p:spPr>
      </p:pic>
      <p:sp>
        <p:nvSpPr>
          <p:cNvPr id="2" name="Textfeld 2">
            <a:extLst>
              <a:ext uri="{FF2B5EF4-FFF2-40B4-BE49-F238E27FC236}">
                <a16:creationId xmlns:a16="http://schemas.microsoft.com/office/drawing/2014/main" id="{C9616D33-ED32-2E64-D44B-57FA7CFBFE7C}"/>
              </a:ext>
            </a:extLst>
          </p:cNvPr>
          <p:cNvSpPr txBox="1"/>
          <p:nvPr/>
        </p:nvSpPr>
        <p:spPr>
          <a:xfrm>
            <a:off x="518075" y="6537663"/>
            <a:ext cx="1217115" cy="246221"/>
          </a:xfrm>
          <a:prstGeom prst="rect">
            <a:avLst/>
          </a:prstGeom>
          <a:noFill/>
        </p:spPr>
        <p:txBody>
          <a:bodyPr wrap="square" lIns="91440" tIns="45720" rIns="91440" bIns="45720" rtlCol="0" anchor="t">
            <a:spAutoFit/>
          </a:bodyPr>
          <a:lstStyle>
            <a:defPPr>
              <a:defRPr lang="de-DE"/>
            </a:defPPr>
            <a:lvl1pPr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1pPr>
            <a:lvl2pPr marL="4572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2pPr>
            <a:lvl3pPr marL="9144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3pPr>
            <a:lvl4pPr marL="13716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4pPr>
            <a:lvl5pPr marL="1828800" algn="l" rtl="0" fontAlgn="base">
              <a:spcBef>
                <a:spcPct val="0"/>
              </a:spcBef>
              <a:spcAft>
                <a:spcPct val="40000"/>
              </a:spcAft>
              <a:buFont typeface="Wingdings" pitchFamily="2" charset="2"/>
              <a:defRPr kern="1200">
                <a:solidFill>
                  <a:schemeClr val="tx1"/>
                </a:solidFill>
                <a:latin typeface="Frutiger LT Com 55 Roman" pitchFamily="34" charset="0"/>
                <a:ea typeface="+mn-ea"/>
                <a:cs typeface="+mn-cs"/>
              </a:defRPr>
            </a:lvl5pPr>
            <a:lvl6pPr marL="2286000" algn="l" defTabSz="914400" rtl="0" eaLnBrk="1" latinLnBrk="0" hangingPunct="1">
              <a:defRPr kern="1200">
                <a:solidFill>
                  <a:schemeClr val="tx1"/>
                </a:solidFill>
                <a:latin typeface="Frutiger LT Com 55 Roman" pitchFamily="34" charset="0"/>
                <a:ea typeface="+mn-ea"/>
                <a:cs typeface="+mn-cs"/>
              </a:defRPr>
            </a:lvl6pPr>
            <a:lvl7pPr marL="2743200" algn="l" defTabSz="914400" rtl="0" eaLnBrk="1" latinLnBrk="0" hangingPunct="1">
              <a:defRPr kern="1200">
                <a:solidFill>
                  <a:schemeClr val="tx1"/>
                </a:solidFill>
                <a:latin typeface="Frutiger LT Com 55 Roman" pitchFamily="34" charset="0"/>
                <a:ea typeface="+mn-ea"/>
                <a:cs typeface="+mn-cs"/>
              </a:defRPr>
            </a:lvl7pPr>
            <a:lvl8pPr marL="3200400" algn="l" defTabSz="914400" rtl="0" eaLnBrk="1" latinLnBrk="0" hangingPunct="1">
              <a:defRPr kern="1200">
                <a:solidFill>
                  <a:schemeClr val="tx1"/>
                </a:solidFill>
                <a:latin typeface="Frutiger LT Com 55 Roman" pitchFamily="34" charset="0"/>
                <a:ea typeface="+mn-ea"/>
                <a:cs typeface="+mn-cs"/>
              </a:defRPr>
            </a:lvl8pPr>
            <a:lvl9pPr marL="3657600" algn="l" defTabSz="914400" rtl="0" eaLnBrk="1" latinLnBrk="0" hangingPunct="1">
              <a:defRPr kern="1200">
                <a:solidFill>
                  <a:schemeClr val="tx1"/>
                </a:solidFill>
                <a:latin typeface="Frutiger LT Com 55 Roman" pitchFamily="34" charset="0"/>
                <a:ea typeface="+mn-ea"/>
                <a:cs typeface="+mn-cs"/>
              </a:defRPr>
            </a:lvl9pPr>
          </a:lstStyle>
          <a:p>
            <a:r>
              <a:rPr lang="de-DE" sz="1000" dirty="0">
                <a:latin typeface="Calibri"/>
                <a:cs typeface="Calibri"/>
              </a:rPr>
              <a:t>Stand: </a:t>
            </a:r>
            <a:r>
              <a:rPr lang="de-DE" sz="1000" dirty="0" smtClean="0">
                <a:latin typeface="Calibri"/>
                <a:cs typeface="Calibri"/>
              </a:rPr>
              <a:t>01.06.2024</a:t>
            </a:r>
            <a:endParaRPr lang="de-DE" sz="1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69554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EFF053-73A0-813B-B9DE-A6ED5BC89FEE}"/>
              </a:ext>
            </a:extLst>
          </p:cNvPr>
          <p:cNvSpPr>
            <a:spLocks noGrp="1"/>
          </p:cNvSpPr>
          <p:nvPr>
            <p:ph type="title"/>
          </p:nvPr>
        </p:nvSpPr>
        <p:spPr>
          <a:xfrm>
            <a:off x="622300" y="227567"/>
            <a:ext cx="10944000" cy="430887"/>
          </a:xfrm>
        </p:spPr>
        <p:txBody>
          <a:bodyPr/>
          <a:lstStyle/>
          <a:p>
            <a:r>
              <a:rPr lang="de-DE" sz="2800" dirty="0">
                <a:solidFill>
                  <a:srgbClr val="179C7D"/>
                </a:solidFill>
              </a:rPr>
              <a:t>LandNews – </a:t>
            </a:r>
            <a:r>
              <a:rPr lang="de-DE" sz="2800" dirty="0" smtClean="0">
                <a:solidFill>
                  <a:srgbClr val="179C7D"/>
                </a:solidFill>
              </a:rPr>
              <a:t>Formen der Mitarbeit + Hilfe</a:t>
            </a:r>
            <a:endParaRPr lang="de-DE" sz="2800" dirty="0">
              <a:solidFill>
                <a:srgbClr val="179C7D"/>
              </a:solidFill>
            </a:endParaRPr>
          </a:p>
        </p:txBody>
      </p:sp>
      <p:pic>
        <p:nvPicPr>
          <p:cNvPr id="4" name="Grafik 3"/>
          <p:cNvPicPr>
            <a:picLocks noChangeAspect="1"/>
          </p:cNvPicPr>
          <p:nvPr/>
        </p:nvPicPr>
        <p:blipFill rotWithShape="1">
          <a:blip r:embed="rId3"/>
          <a:srcRect l="3373"/>
          <a:stretch/>
        </p:blipFill>
        <p:spPr>
          <a:xfrm>
            <a:off x="622299" y="1012740"/>
            <a:ext cx="8283044" cy="3031443"/>
          </a:xfrm>
          <a:prstGeom prst="rect">
            <a:avLst/>
          </a:prstGeom>
          <a:ln w="12700">
            <a:solidFill>
              <a:srgbClr val="179C7D"/>
            </a:solidFill>
          </a:ln>
        </p:spPr>
      </p:pic>
      <p:sp>
        <p:nvSpPr>
          <p:cNvPr id="5" name="Rectangle 10"/>
          <p:cNvSpPr txBox="1">
            <a:spLocks/>
          </p:cNvSpPr>
          <p:nvPr/>
        </p:nvSpPr>
        <p:spPr bwMode="auto">
          <a:xfrm>
            <a:off x="622299" y="4398469"/>
            <a:ext cx="10944001" cy="1554272"/>
          </a:xfrm>
          <a:prstGeom prst="rect">
            <a:avLst/>
          </a:prstGeom>
          <a:solidFill>
            <a:srgbClr val="EBF4EB"/>
          </a:solidFill>
          <a:ln w="12700">
            <a:solidFill>
              <a:srgbClr val="179C7D"/>
            </a:solidFill>
          </a:ln>
          <a:effectLst/>
        </p:spPr>
        <p:txBody>
          <a:bodyPr vert="horz" wrap="square" lIns="91440" tIns="45720" rIns="91440" bIns="45720" numCol="1" anchor="ctr" anchorCtr="0" compatLnSpc="1">
            <a:prstTxWarp prst="textNoShape">
              <a:avLst/>
            </a:prstTxWarp>
            <a:spAutoFit/>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0" indent="0" defTabSz="914400" fontAlgn="auto">
              <a:spcBef>
                <a:spcPts val="0"/>
              </a:spcBef>
              <a:spcAft>
                <a:spcPts val="600"/>
              </a:spcAft>
              <a:buClr>
                <a:srgbClr val="179C7D"/>
              </a:buClr>
              <a:buFont typeface="Wingdings" pitchFamily="2" charset="2"/>
              <a:buNone/>
              <a:defRPr/>
            </a:pPr>
            <a:r>
              <a:rPr lang="de-DE" sz="2000" dirty="0" smtClean="0">
                <a:solidFill>
                  <a:srgbClr val="000000"/>
                </a:solidFill>
                <a:latin typeface="Lato Heavy"/>
                <a:ea typeface="Lato Heavy" charset="0"/>
                <a:cs typeface="Lato Heavy" charset="0"/>
              </a:rPr>
              <a:t>In der Toolbox gibt es verschiedene Materialien rund um die Nutzung der LandNews:</a:t>
            </a:r>
            <a:endParaRPr lang="de-DE" sz="2000" kern="1200" dirty="0" smtClean="0">
              <a:solidFill>
                <a:srgbClr val="000000"/>
              </a:solidFill>
              <a:latin typeface="Lato Heavy"/>
              <a:ea typeface="Lato Heavy" charset="0"/>
              <a:cs typeface="Lato Heavy" charset="0"/>
            </a:endParaRPr>
          </a:p>
          <a:p>
            <a:pPr defTabSz="914400" fontAlgn="auto">
              <a:spcBef>
                <a:spcPts val="0"/>
              </a:spcBef>
              <a:spcAft>
                <a:spcPts val="600"/>
              </a:spcAft>
              <a:buClr>
                <a:srgbClr val="179C7D"/>
              </a:buClr>
              <a:buFont typeface="Wingdings" panose="05000000000000000000" pitchFamily="2" charset="2"/>
              <a:buChar char="Ø"/>
              <a:defRPr/>
            </a:pPr>
            <a:r>
              <a:rPr lang="de-DE" sz="2000" kern="1200" dirty="0" smtClean="0">
                <a:solidFill>
                  <a:srgbClr val="000000"/>
                </a:solidFill>
                <a:latin typeface="Lato Heavy"/>
                <a:ea typeface="Lato Heavy" charset="0"/>
                <a:cs typeface="Lato Heavy" charset="0"/>
                <a:hlinkClick r:id="rId4"/>
              </a:rPr>
              <a:t>Handreichung</a:t>
            </a:r>
            <a:endParaRPr lang="de-DE" sz="2000" kern="1200" dirty="0" smtClean="0">
              <a:solidFill>
                <a:srgbClr val="000000"/>
              </a:solidFill>
              <a:latin typeface="Lato Heavy"/>
              <a:ea typeface="Lato Heavy" charset="0"/>
              <a:cs typeface="Lato Heavy" charset="0"/>
            </a:endParaRPr>
          </a:p>
          <a:p>
            <a:pPr defTabSz="914400" fontAlgn="auto">
              <a:spcBef>
                <a:spcPts val="0"/>
              </a:spcBef>
              <a:spcAft>
                <a:spcPts val="600"/>
              </a:spcAft>
              <a:buClr>
                <a:srgbClr val="179C7D"/>
              </a:buClr>
              <a:buFont typeface="Wingdings" panose="05000000000000000000" pitchFamily="2" charset="2"/>
              <a:buChar char="Ø"/>
              <a:defRPr/>
            </a:pPr>
            <a:r>
              <a:rPr lang="de-DE" sz="2000" kern="1200" dirty="0" smtClean="0">
                <a:solidFill>
                  <a:srgbClr val="000000"/>
                </a:solidFill>
                <a:latin typeface="Lato Heavy"/>
                <a:ea typeface="Lato Heavy" charset="0"/>
                <a:cs typeface="Lato Heavy" charset="0"/>
                <a:hlinkClick r:id="rId5"/>
              </a:rPr>
              <a:t>Infoflyer</a:t>
            </a:r>
            <a:endParaRPr lang="de-DE" sz="2000" kern="1200" dirty="0" smtClean="0">
              <a:solidFill>
                <a:srgbClr val="000000"/>
              </a:solidFill>
              <a:latin typeface="Lato Heavy"/>
              <a:ea typeface="Lato Heavy" charset="0"/>
              <a:cs typeface="Lato Heavy" charset="0"/>
            </a:endParaRPr>
          </a:p>
          <a:p>
            <a:pPr defTabSz="914400" fontAlgn="auto">
              <a:spcBef>
                <a:spcPts val="0"/>
              </a:spcBef>
              <a:spcAft>
                <a:spcPts val="600"/>
              </a:spcAft>
              <a:buClr>
                <a:srgbClr val="179C7D"/>
              </a:buClr>
              <a:buFont typeface="Wingdings" panose="05000000000000000000" pitchFamily="2" charset="2"/>
              <a:buChar char="Ø"/>
              <a:defRPr/>
            </a:pPr>
            <a:r>
              <a:rPr lang="de-DE" sz="2000" kern="1200" dirty="0" smtClean="0">
                <a:solidFill>
                  <a:srgbClr val="000000"/>
                </a:solidFill>
                <a:latin typeface="Lato Heavy"/>
                <a:ea typeface="Lato Heavy" charset="0"/>
                <a:cs typeface="Lato Heavy" charset="0"/>
                <a:hlinkClick r:id="rId6"/>
              </a:rPr>
              <a:t>Handbuch</a:t>
            </a:r>
            <a:endParaRPr lang="de-DE" sz="2000" kern="1200" dirty="0">
              <a:solidFill>
                <a:srgbClr val="000000"/>
              </a:solidFill>
              <a:latin typeface="Lato Heavy"/>
              <a:ea typeface="Lato Heavy" charset="0"/>
              <a:cs typeface="Lato Heavy" charset="0"/>
            </a:endParaRPr>
          </a:p>
        </p:txBody>
      </p:sp>
      <p:sp>
        <p:nvSpPr>
          <p:cNvPr id="7" name="Rectangle 10"/>
          <p:cNvSpPr txBox="1">
            <a:spLocks/>
          </p:cNvSpPr>
          <p:nvPr/>
        </p:nvSpPr>
        <p:spPr bwMode="auto">
          <a:xfrm>
            <a:off x="9144000" y="2012858"/>
            <a:ext cx="2422300" cy="2031325"/>
          </a:xfrm>
          <a:prstGeom prst="rect">
            <a:avLst/>
          </a:prstGeom>
          <a:solidFill>
            <a:srgbClr val="EBF4EB"/>
          </a:solidFill>
          <a:ln w="12700">
            <a:solidFill>
              <a:srgbClr val="179C7D"/>
            </a:solidFill>
          </a:ln>
          <a:effectLst/>
        </p:spPr>
        <p:txBody>
          <a:bodyPr vert="horz" wrap="square" lIns="91440" tIns="45720" rIns="91440" bIns="45720" numCol="1" anchor="ctr" anchorCtr="0" compatLnSpc="1">
            <a:prstTxWarp prst="textNoShape">
              <a:avLst/>
            </a:prstTxWarp>
            <a:spAutoFit/>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0" indent="0" defTabSz="914400" fontAlgn="auto">
              <a:spcBef>
                <a:spcPts val="0"/>
              </a:spcBef>
              <a:spcAft>
                <a:spcPts val="600"/>
              </a:spcAft>
              <a:buClr>
                <a:srgbClr val="179C7D"/>
              </a:buClr>
              <a:buNone/>
              <a:defRPr/>
            </a:pPr>
            <a:r>
              <a:rPr lang="de-DE" dirty="0" smtClean="0">
                <a:solidFill>
                  <a:srgbClr val="000000"/>
                </a:solidFill>
                <a:latin typeface="Lato Heavy"/>
                <a:ea typeface="Lato Heavy" charset="0"/>
                <a:cs typeface="Lato Heavy" charset="0"/>
              </a:rPr>
              <a:t>Die Freigabe der Beiträge erfolgt durch das Team der Vernetzungsstelle. </a:t>
            </a:r>
            <a:r>
              <a:rPr lang="de-DE" b="1" dirty="0">
                <a:latin typeface="Lato Heavy"/>
              </a:rPr>
              <a:t>Die Veröffentlichung erfolgt Mo-Fr </a:t>
            </a:r>
            <a:r>
              <a:rPr lang="de-DE" b="1" dirty="0" smtClean="0">
                <a:latin typeface="Lato Heavy"/>
              </a:rPr>
              <a:t>zeitnah.</a:t>
            </a:r>
            <a:endParaRPr lang="de-DE" b="1" dirty="0">
              <a:latin typeface="Lato Heavy"/>
            </a:endParaRPr>
          </a:p>
        </p:txBody>
      </p:sp>
    </p:spTree>
    <p:extLst>
      <p:ext uri="{BB962C8B-B14F-4D97-AF65-F5344CB8AC3E}">
        <p14:creationId xmlns:p14="http://schemas.microsoft.com/office/powerpoint/2010/main" val="20709205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EFF053-73A0-813B-B9DE-A6ED5BC89FEE}"/>
              </a:ext>
            </a:extLst>
          </p:cNvPr>
          <p:cNvSpPr>
            <a:spLocks noGrp="1"/>
          </p:cNvSpPr>
          <p:nvPr>
            <p:ph type="title"/>
          </p:nvPr>
        </p:nvSpPr>
        <p:spPr>
          <a:xfrm>
            <a:off x="622300" y="227567"/>
            <a:ext cx="10944000" cy="430887"/>
          </a:xfrm>
        </p:spPr>
        <p:txBody>
          <a:bodyPr/>
          <a:lstStyle/>
          <a:p>
            <a:r>
              <a:rPr lang="de-DE" sz="2800" err="1">
                <a:solidFill>
                  <a:srgbClr val="179C7D"/>
                </a:solidFill>
              </a:rPr>
              <a:t>LandNews</a:t>
            </a:r>
            <a:r>
              <a:rPr lang="de-DE" sz="2800">
                <a:solidFill>
                  <a:srgbClr val="179C7D"/>
                </a:solidFill>
              </a:rPr>
              <a:t> – Wer kann Informationen einstellen?</a:t>
            </a:r>
          </a:p>
        </p:txBody>
      </p:sp>
      <p:graphicFrame>
        <p:nvGraphicFramePr>
          <p:cNvPr id="6" name="Diagramm 5"/>
          <p:cNvGraphicFramePr/>
          <p:nvPr>
            <p:extLst/>
          </p:nvPr>
        </p:nvGraphicFramePr>
        <p:xfrm>
          <a:off x="2084909" y="830671"/>
          <a:ext cx="7728486" cy="5045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10"/>
          <p:cNvSpPr txBox="1">
            <a:spLocks/>
          </p:cNvSpPr>
          <p:nvPr/>
        </p:nvSpPr>
        <p:spPr bwMode="auto">
          <a:xfrm>
            <a:off x="622300" y="2337871"/>
            <a:ext cx="2280921" cy="2031325"/>
          </a:xfrm>
          <a:prstGeom prst="rect">
            <a:avLst/>
          </a:prstGeom>
          <a:solidFill>
            <a:srgbClr val="EBF4EB"/>
          </a:solidFill>
          <a:ln w="12700">
            <a:solidFill>
              <a:srgbClr val="179C7D"/>
            </a:solidFill>
          </a:ln>
          <a:effectLst/>
        </p:spPr>
        <p:txBody>
          <a:bodyPr vert="horz" wrap="square" lIns="91440" tIns="45720" rIns="91440" bIns="45720" numCol="1" anchor="ctr" anchorCtr="0" compatLnSpc="1">
            <a:prstTxWarp prst="textNoShape">
              <a:avLst/>
            </a:prstTxWarp>
            <a:spAutoFit/>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0" indent="0" defTabSz="914400" fontAlgn="auto">
              <a:spcBef>
                <a:spcPts val="0"/>
              </a:spcBef>
              <a:spcAft>
                <a:spcPts val="600"/>
              </a:spcAft>
              <a:buClr>
                <a:srgbClr val="179C7D"/>
              </a:buClr>
              <a:buNone/>
              <a:defRPr/>
            </a:pPr>
            <a:r>
              <a:rPr lang="de-DE" dirty="0" smtClean="0">
                <a:solidFill>
                  <a:srgbClr val="000000"/>
                </a:solidFill>
                <a:latin typeface="Lato Heavy"/>
                <a:ea typeface="Lato Heavy" charset="0"/>
                <a:cs typeface="Lato Heavy" charset="0"/>
              </a:rPr>
              <a:t>Organisations-gebundene Accounts können von mehreren Personen genutzt werden, die sich die </a:t>
            </a:r>
            <a:r>
              <a:rPr lang="de-DE" dirty="0" err="1" smtClean="0">
                <a:solidFill>
                  <a:srgbClr val="000000"/>
                </a:solidFill>
                <a:latin typeface="Lato Heavy"/>
                <a:ea typeface="Lato Heavy" charset="0"/>
                <a:cs typeface="Lato Heavy" charset="0"/>
              </a:rPr>
              <a:t>Einloggdaten</a:t>
            </a:r>
            <a:r>
              <a:rPr lang="de-DE" dirty="0" smtClean="0">
                <a:solidFill>
                  <a:srgbClr val="000000"/>
                </a:solidFill>
                <a:latin typeface="Lato Heavy"/>
                <a:ea typeface="Lato Heavy" charset="0"/>
                <a:cs typeface="Lato Heavy" charset="0"/>
              </a:rPr>
              <a:t> teilen.</a:t>
            </a:r>
            <a:endParaRPr lang="de-DE" dirty="0">
              <a:latin typeface="Lato Heavy"/>
            </a:endParaRPr>
          </a:p>
        </p:txBody>
      </p:sp>
      <p:sp>
        <p:nvSpPr>
          <p:cNvPr id="10" name="Rectangle 10"/>
          <p:cNvSpPr txBox="1">
            <a:spLocks/>
          </p:cNvSpPr>
          <p:nvPr/>
        </p:nvSpPr>
        <p:spPr bwMode="auto">
          <a:xfrm>
            <a:off x="9182509" y="2337871"/>
            <a:ext cx="2280921" cy="2862322"/>
          </a:xfrm>
          <a:prstGeom prst="rect">
            <a:avLst/>
          </a:prstGeom>
          <a:solidFill>
            <a:srgbClr val="EBF4EB"/>
          </a:solidFill>
          <a:ln w="12700">
            <a:solidFill>
              <a:srgbClr val="179C7D"/>
            </a:solidFill>
          </a:ln>
          <a:effectLst/>
        </p:spPr>
        <p:txBody>
          <a:bodyPr vert="horz" wrap="square" lIns="91440" tIns="45720" rIns="91440" bIns="45720" numCol="1" anchor="ctr" anchorCtr="0" compatLnSpc="1">
            <a:prstTxWarp prst="textNoShape">
              <a:avLst/>
            </a:prstTxWarp>
            <a:spAutoFit/>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0" indent="0" defTabSz="914400" fontAlgn="auto">
              <a:spcBef>
                <a:spcPts val="0"/>
              </a:spcBef>
              <a:spcAft>
                <a:spcPts val="600"/>
              </a:spcAft>
              <a:buClr>
                <a:srgbClr val="179C7D"/>
              </a:buClr>
              <a:buNone/>
              <a:defRPr/>
            </a:pPr>
            <a:r>
              <a:rPr lang="de-DE" dirty="0">
                <a:solidFill>
                  <a:srgbClr val="000000"/>
                </a:solidFill>
                <a:latin typeface="Lato Heavy"/>
                <a:ea typeface="Lato Heavy" charset="0"/>
                <a:cs typeface="Lato Heavy" charset="0"/>
              </a:rPr>
              <a:t>Wie bei jedem Ehrenamt, ist es sinnvoll, sich zu überlegen, ob und in welchem Rhythmus Abstimmungen nötig sind und ob es weitere Regeln gibt, die festgelegt werden sollten.</a:t>
            </a:r>
            <a:endParaRPr lang="de-DE" dirty="0">
              <a:latin typeface="Lato Heavy"/>
            </a:endParaRPr>
          </a:p>
        </p:txBody>
      </p:sp>
    </p:spTree>
    <p:extLst>
      <p:ext uri="{BB962C8B-B14F-4D97-AF65-F5344CB8AC3E}">
        <p14:creationId xmlns:p14="http://schemas.microsoft.com/office/powerpoint/2010/main" val="35273443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0"/>
          <p:cNvSpPr>
            <a:spLocks noGrp="1"/>
          </p:cNvSpPr>
          <p:nvPr>
            <p:ph idx="1"/>
          </p:nvPr>
        </p:nvSpPr>
        <p:spPr>
          <a:xfrm>
            <a:off x="737915" y="4731445"/>
            <a:ext cx="7656592" cy="1200329"/>
          </a:xfrm>
          <a:prstGeom prst="rect">
            <a:avLst/>
          </a:prstGeom>
          <a:solidFill>
            <a:srgbClr val="EBF4EB"/>
          </a:solidFill>
          <a:ln w="12700">
            <a:solidFill>
              <a:srgbClr val="179C7D"/>
            </a:solidFill>
          </a:ln>
        </p:spPr>
        <p:txBody>
          <a:bodyPr wrap="square" lIns="91440" tIns="45720" rIns="91440" bIns="45720" anchor="ctr" anchorCtr="0">
            <a:spAutoFit/>
          </a:bodyPr>
          <a:lstStyle/>
          <a:p>
            <a:pPr marL="0" indent="0">
              <a:buNone/>
            </a:pPr>
            <a:r>
              <a:rPr lang="de-DE" dirty="0"/>
              <a:t>Generell ist es sinnvoll, für Vereine, Einrichtungen etc. die Mitarbeit nicht an Personen zu binden, sondern an die Einrichtung, damit eine Übergabe bei Personalwechsel keine Probleme bereitet. Dafür einfach bei der Anmeldung den Namen des Vereins oder der Einrichtung angeben.</a:t>
            </a:r>
          </a:p>
        </p:txBody>
      </p:sp>
      <p:sp>
        <p:nvSpPr>
          <p:cNvPr id="3" name="Titel 1">
            <a:extLst>
              <a:ext uri="{FF2B5EF4-FFF2-40B4-BE49-F238E27FC236}">
                <a16:creationId xmlns:a16="http://schemas.microsoft.com/office/drawing/2014/main" id="{C6EFF053-73A0-813B-B9DE-A6ED5BC89FEE}"/>
              </a:ext>
            </a:extLst>
          </p:cNvPr>
          <p:cNvSpPr txBox="1">
            <a:spLocks/>
          </p:cNvSpPr>
          <p:nvPr/>
        </p:nvSpPr>
        <p:spPr bwMode="auto">
          <a:xfrm>
            <a:off x="622300" y="227567"/>
            <a:ext cx="10944000" cy="430887"/>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kern="0">
                <a:solidFill>
                  <a:srgbClr val="179C7D"/>
                </a:solidFill>
                <a:latin typeface="Lato Heavy"/>
              </a:rPr>
              <a:t>LandNews – Zur Mitarbeit anmelden</a:t>
            </a:r>
          </a:p>
        </p:txBody>
      </p:sp>
      <p:pic>
        <p:nvPicPr>
          <p:cNvPr id="4" name="Grafik 3"/>
          <p:cNvPicPr>
            <a:picLocks noChangeAspect="1"/>
          </p:cNvPicPr>
          <p:nvPr/>
        </p:nvPicPr>
        <p:blipFill>
          <a:blip r:embed="rId3"/>
          <a:stretch>
            <a:fillRect/>
          </a:stretch>
        </p:blipFill>
        <p:spPr>
          <a:xfrm>
            <a:off x="737914" y="942557"/>
            <a:ext cx="7656592" cy="3566955"/>
          </a:xfrm>
          <a:prstGeom prst="rect">
            <a:avLst/>
          </a:prstGeom>
          <a:ln w="12700">
            <a:solidFill>
              <a:srgbClr val="179C7D"/>
            </a:solidFill>
          </a:ln>
        </p:spPr>
      </p:pic>
      <p:sp>
        <p:nvSpPr>
          <p:cNvPr id="8" name="Rechteck 7"/>
          <p:cNvSpPr/>
          <p:nvPr/>
        </p:nvSpPr>
        <p:spPr>
          <a:xfrm>
            <a:off x="3328834" y="2141259"/>
            <a:ext cx="3780626" cy="584775"/>
          </a:xfrm>
          <a:prstGeom prst="rect">
            <a:avLst/>
          </a:prstGeom>
          <a:solidFill>
            <a:srgbClr val="E9EEC4"/>
          </a:solidFill>
        </p:spPr>
        <p:txBody>
          <a:bodyPr wrap="square">
            <a:spAutoFit/>
          </a:bodyPr>
          <a:lstStyle/>
          <a:p>
            <a:r>
              <a:rPr lang="de-DE" sz="1600" b="1" dirty="0">
                <a:solidFill>
                  <a:srgbClr val="008035"/>
                </a:solidFill>
                <a:latin typeface="Lato Heavy"/>
                <a:hlinkClick r:id="rId4"/>
              </a:rPr>
              <a:t>https://www.niedersachsen.digitale-doerfer.de/mitarbeit-landnews/</a:t>
            </a:r>
            <a:endParaRPr lang="de-DE" sz="1600" b="1" dirty="0">
              <a:solidFill>
                <a:srgbClr val="008035"/>
              </a:solidFill>
              <a:latin typeface="Lato Heavy"/>
            </a:endParaRPr>
          </a:p>
        </p:txBody>
      </p:sp>
      <p:pic>
        <p:nvPicPr>
          <p:cNvPr id="6" name="Grafik 5"/>
          <p:cNvPicPr/>
          <p:nvPr/>
        </p:nvPicPr>
        <p:blipFill>
          <a:blip r:embed="rId5">
            <a:extLst>
              <a:ext uri="{28A0092B-C50C-407E-A947-70E740481C1C}">
                <a14:useLocalDpi xmlns:a14="http://schemas.microsoft.com/office/drawing/2010/main" val="0"/>
              </a:ext>
            </a:extLst>
          </a:blip>
          <a:stretch>
            <a:fillRect/>
          </a:stretch>
        </p:blipFill>
        <p:spPr>
          <a:xfrm>
            <a:off x="7935536" y="3566229"/>
            <a:ext cx="4256464" cy="2676941"/>
          </a:xfrm>
          <a:prstGeom prst="rect">
            <a:avLst/>
          </a:prstGeom>
        </p:spPr>
      </p:pic>
    </p:spTree>
    <p:extLst>
      <p:ext uri="{BB962C8B-B14F-4D97-AF65-F5344CB8AC3E}">
        <p14:creationId xmlns:p14="http://schemas.microsoft.com/office/powerpoint/2010/main" val="20447229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3810" y="1319926"/>
            <a:ext cx="8928559" cy="3600635"/>
          </a:xfrm>
          <a:prstGeom prst="rect">
            <a:avLst/>
          </a:prstGeom>
          <a:ln w="12700">
            <a:solidFill>
              <a:srgbClr val="179C7D"/>
            </a:solidFill>
          </a:ln>
        </p:spPr>
      </p:pic>
      <p:sp>
        <p:nvSpPr>
          <p:cNvPr id="5" name="Textfeld 4"/>
          <p:cNvSpPr txBox="1"/>
          <p:nvPr/>
        </p:nvSpPr>
        <p:spPr>
          <a:xfrm>
            <a:off x="7343800" y="2697624"/>
            <a:ext cx="2373630" cy="422619"/>
          </a:xfrm>
          <a:prstGeom prst="rect">
            <a:avLst/>
          </a:prstGeom>
          <a:solidFill>
            <a:srgbClr val="E9EEC4"/>
          </a:solidFill>
        </p:spPr>
        <p:txBody>
          <a:bodyPr wrap="square" rtlCol="0">
            <a:spAutoFit/>
          </a:bodyPr>
          <a:lstStyle/>
          <a:p>
            <a:endParaRPr lang="de-DE" b="1" dirty="0">
              <a:latin typeface="Lato" panose="020F0502020204030203"/>
            </a:endParaRPr>
          </a:p>
        </p:txBody>
      </p:sp>
      <p:sp>
        <p:nvSpPr>
          <p:cNvPr id="4" name="Textfeld 3"/>
          <p:cNvSpPr txBox="1"/>
          <p:nvPr/>
        </p:nvSpPr>
        <p:spPr>
          <a:xfrm>
            <a:off x="7256170" y="2622793"/>
            <a:ext cx="2548890" cy="584775"/>
          </a:xfrm>
          <a:prstGeom prst="rect">
            <a:avLst/>
          </a:prstGeom>
          <a:solidFill>
            <a:srgbClr val="E9EEC4"/>
          </a:solidFill>
        </p:spPr>
        <p:txBody>
          <a:bodyPr wrap="square" rtlCol="0">
            <a:spAutoFit/>
          </a:bodyPr>
          <a:lstStyle/>
          <a:p>
            <a:r>
              <a:rPr lang="de-DE" sz="1600" b="1" dirty="0">
                <a:latin typeface="Lato" panose="020F0502020204030203"/>
                <a:cs typeface="Arial" panose="020B0604020202020204" pitchFamily="34" charset="0"/>
              </a:rPr>
              <a:t>d</a:t>
            </a:r>
            <a:r>
              <a:rPr lang="de-DE" sz="1600" b="1" dirty="0" smtClean="0">
                <a:latin typeface="Lato" panose="020F0502020204030203"/>
                <a:cs typeface="Arial" panose="020B0604020202020204" pitchFamily="34" charset="0"/>
              </a:rPr>
              <a:t>es Projekts Digitale Dörfer Niedersachsen</a:t>
            </a:r>
            <a:endParaRPr lang="de-DE" sz="1600" b="1" dirty="0">
              <a:latin typeface="Lato" panose="020F0502020204030203"/>
              <a:cs typeface="Arial" panose="020B0604020202020204" pitchFamily="34" charset="0"/>
            </a:endParaRPr>
          </a:p>
        </p:txBody>
      </p:sp>
      <p:sp>
        <p:nvSpPr>
          <p:cNvPr id="6" name="Textfeld 5"/>
          <p:cNvSpPr txBox="1"/>
          <p:nvPr/>
        </p:nvSpPr>
        <p:spPr>
          <a:xfrm>
            <a:off x="4709186" y="3063093"/>
            <a:ext cx="2546984" cy="206031"/>
          </a:xfrm>
          <a:prstGeom prst="rect">
            <a:avLst/>
          </a:prstGeom>
          <a:solidFill>
            <a:srgbClr val="E9EEC4"/>
          </a:solidFill>
        </p:spPr>
        <p:txBody>
          <a:bodyPr wrap="square" rtlCol="0">
            <a:spAutoFit/>
          </a:bodyPr>
          <a:lstStyle/>
          <a:p>
            <a:endParaRPr lang="de-DE" b="1" dirty="0">
              <a:latin typeface="Lato" panose="020F0502020204030203"/>
            </a:endParaRPr>
          </a:p>
        </p:txBody>
      </p:sp>
      <p:sp>
        <p:nvSpPr>
          <p:cNvPr id="7" name="Rectangle 10"/>
          <p:cNvSpPr txBox="1">
            <a:spLocks/>
          </p:cNvSpPr>
          <p:nvPr/>
        </p:nvSpPr>
        <p:spPr bwMode="auto">
          <a:xfrm>
            <a:off x="1273810" y="5087740"/>
            <a:ext cx="8928559" cy="923330"/>
          </a:xfrm>
          <a:prstGeom prst="rect">
            <a:avLst/>
          </a:prstGeom>
          <a:solidFill>
            <a:srgbClr val="EBF4EB"/>
          </a:solidFill>
          <a:ln w="12700">
            <a:solidFill>
              <a:srgbClr val="179C7D"/>
            </a:solidFill>
          </a:ln>
          <a:effectLst/>
        </p:spPr>
        <p:txBody>
          <a:bodyPr vert="horz" wrap="square" lIns="91440" tIns="45720" rIns="91440" bIns="45720" numCol="1" anchor="ctr" anchorCtr="0" compatLnSpc="1">
            <a:prstTxWarp prst="textNoShape">
              <a:avLst/>
            </a:prstTxWarp>
            <a:spAutoFit/>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0" lvl="0" indent="0" defTabSz="914400" fontAlgn="auto">
              <a:spcBef>
                <a:spcPts val="0"/>
              </a:spcBef>
              <a:spcAft>
                <a:spcPts val="0"/>
              </a:spcAft>
              <a:buClr>
                <a:srgbClr val="179C7D"/>
              </a:buClr>
              <a:buNone/>
              <a:defRPr/>
            </a:pPr>
            <a:r>
              <a:rPr lang="de-DE" dirty="0">
                <a:latin typeface="Lato Heavy"/>
              </a:rPr>
              <a:t>Die Kategorien dienen dazu, die Informationen auf den LandNews entsprechend sortiert anzuzeigen. Im DorfFunk erscheint die Kategorie als Überschrift über den Artikel. </a:t>
            </a:r>
            <a:r>
              <a:rPr lang="de-DE" b="1" dirty="0">
                <a:latin typeface="Lato Heavy"/>
              </a:rPr>
              <a:t>Es ist nicht möglich, weitere Kategorien hinzuzufügen.</a:t>
            </a:r>
          </a:p>
        </p:txBody>
      </p:sp>
      <p:sp>
        <p:nvSpPr>
          <p:cNvPr id="9" name="Titel 1">
            <a:extLst>
              <a:ext uri="{FF2B5EF4-FFF2-40B4-BE49-F238E27FC236}">
                <a16:creationId xmlns:a16="http://schemas.microsoft.com/office/drawing/2014/main" id="{C6EFF053-73A0-813B-B9DE-A6ED5BC89FEE}"/>
              </a:ext>
            </a:extLst>
          </p:cNvPr>
          <p:cNvSpPr txBox="1">
            <a:spLocks/>
          </p:cNvSpPr>
          <p:nvPr/>
        </p:nvSpPr>
        <p:spPr bwMode="auto">
          <a:xfrm>
            <a:off x="622300" y="227567"/>
            <a:ext cx="10944000" cy="861774"/>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kern="0" dirty="0">
                <a:solidFill>
                  <a:srgbClr val="179C7D"/>
                </a:solidFill>
                <a:latin typeface="Lato Heavy"/>
              </a:rPr>
              <a:t>LandNews – In welche Kategorie</a:t>
            </a:r>
          </a:p>
          <a:p>
            <a:pPr>
              <a:buFontTx/>
            </a:pPr>
            <a:r>
              <a:rPr lang="de-DE" sz="2800" kern="0" dirty="0">
                <a:solidFill>
                  <a:srgbClr val="179C7D"/>
                </a:solidFill>
                <a:latin typeface="Lato Heavy"/>
              </a:rPr>
              <a:t>gehört meine Info?</a:t>
            </a:r>
          </a:p>
        </p:txBody>
      </p:sp>
      <p:sp>
        <p:nvSpPr>
          <p:cNvPr id="11" name="Pfeil nach links 10"/>
          <p:cNvSpPr/>
          <p:nvPr/>
        </p:nvSpPr>
        <p:spPr bwMode="auto">
          <a:xfrm>
            <a:off x="9892690" y="2012270"/>
            <a:ext cx="1817370" cy="1867375"/>
          </a:xfrm>
          <a:prstGeom prst="leftArrow">
            <a:avLst>
              <a:gd name="adj1" fmla="val 40207"/>
              <a:gd name="adj2" fmla="val 47484"/>
            </a:avLst>
          </a:prstGeom>
          <a:solidFill>
            <a:srgbClr val="179C7D"/>
          </a:solidFill>
          <a:ln w="9525" algn="ctr">
            <a:solidFill>
              <a:srgbClr val="179C7D"/>
            </a:solidFill>
            <a:miter lim="800000"/>
            <a:headEnd/>
            <a:tailEnd/>
          </a:ln>
          <a:effectLst/>
          <a:extLst/>
        </p:spPr>
        <p:txBody>
          <a:bodyPr wrap="square" lIns="72000" tIns="54000" rIns="72000" bIns="54000" rtlCol="0" anchor="ctr">
            <a:spAutoFit/>
          </a:bodyPr>
          <a:lstStyle/>
          <a:p>
            <a:pPr marL="215900" indent="-215900" algn="ctr">
              <a:spcAft>
                <a:spcPts val="563"/>
              </a:spcAft>
              <a:buClr>
                <a:schemeClr val="tx2"/>
              </a:buClr>
            </a:pPr>
            <a:r>
              <a:rPr lang="de-DE" sz="5400" dirty="0" smtClean="0">
                <a:solidFill>
                  <a:schemeClr val="bg1"/>
                </a:solidFill>
                <a:latin typeface="Lato Heavy"/>
              </a:rPr>
              <a:t>!</a:t>
            </a:r>
            <a:endParaRPr lang="de-DE" sz="5400" dirty="0">
              <a:solidFill>
                <a:schemeClr val="bg1"/>
              </a:solidFill>
              <a:latin typeface="Lato Heavy"/>
            </a:endParaRPr>
          </a:p>
        </p:txBody>
      </p:sp>
    </p:spTree>
    <p:extLst>
      <p:ext uri="{BB962C8B-B14F-4D97-AF65-F5344CB8AC3E}">
        <p14:creationId xmlns:p14="http://schemas.microsoft.com/office/powerpoint/2010/main" val="7063122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8784459" cy="861774"/>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a:solidFill>
                  <a:schemeClr val="tx2"/>
                </a:solidFill>
                <a:latin typeface="Lato Heavy"/>
              </a:rPr>
              <a:t>Angebote des Projekts – Modellkommunen &amp; Digitaler Schaukasten</a:t>
            </a:r>
          </a:p>
        </p:txBody>
      </p:sp>
      <p:sp>
        <p:nvSpPr>
          <p:cNvPr id="3" name="Textfeld 2"/>
          <p:cNvSpPr txBox="1"/>
          <p:nvPr/>
        </p:nvSpPr>
        <p:spPr>
          <a:xfrm>
            <a:off x="622300" y="4393779"/>
            <a:ext cx="7294179" cy="1631216"/>
          </a:xfrm>
          <a:prstGeom prst="rect">
            <a:avLst/>
          </a:prstGeom>
          <a:noFill/>
          <a:ln w="12700">
            <a:solidFill>
              <a:srgbClr val="179C7D"/>
            </a:solidFill>
          </a:ln>
        </p:spPr>
        <p:txBody>
          <a:bodyPr wrap="square" lIns="91440" tIns="45720" rIns="91440" bIns="45720" rtlCol="0" anchor="t">
            <a:spAutoFit/>
          </a:bodyPr>
          <a:lstStyle/>
          <a:p>
            <a:pPr lvl="0" fontAlgn="auto">
              <a:lnSpc>
                <a:spcPct val="90000"/>
              </a:lnSpc>
              <a:spcBef>
                <a:spcPts val="0"/>
              </a:spcBef>
              <a:spcAft>
                <a:spcPts val="1200"/>
              </a:spcAft>
              <a:buClr>
                <a:srgbClr val="179C7D"/>
              </a:buClr>
              <a:defRPr/>
            </a:pPr>
            <a:r>
              <a:rPr lang="de-DE" sz="2000" b="1" dirty="0">
                <a:latin typeface="Lato Heavy"/>
              </a:rPr>
              <a:t>Freigeschaltete Kommunen </a:t>
            </a:r>
            <a:r>
              <a:rPr lang="de-DE" sz="2000" dirty="0">
                <a:latin typeface="Lato Heavy"/>
              </a:rPr>
              <a:t>können sich als </a:t>
            </a:r>
            <a:r>
              <a:rPr lang="de-DE" sz="2000" dirty="0" smtClean="0">
                <a:latin typeface="Lato Heavy"/>
                <a:hlinkClick r:id="rId3"/>
              </a:rPr>
              <a:t>Modellkommunen</a:t>
            </a:r>
            <a:r>
              <a:rPr lang="de-DE" sz="2000" dirty="0" smtClean="0">
                <a:latin typeface="Lato Heavy"/>
              </a:rPr>
              <a:t> </a:t>
            </a:r>
            <a:r>
              <a:rPr lang="de-DE" sz="2000" dirty="0">
                <a:latin typeface="Lato Heavy"/>
              </a:rPr>
              <a:t>bewerben und bekommen die Technik aus Projektmitteln gestellt.</a:t>
            </a:r>
          </a:p>
          <a:p>
            <a:pPr lvl="0" fontAlgn="auto">
              <a:lnSpc>
                <a:spcPct val="90000"/>
              </a:lnSpc>
              <a:spcBef>
                <a:spcPts val="0"/>
              </a:spcBef>
              <a:spcAft>
                <a:spcPts val="0"/>
              </a:spcAft>
              <a:buClr>
                <a:srgbClr val="179C7D"/>
              </a:buClr>
              <a:defRPr/>
            </a:pPr>
            <a:r>
              <a:rPr lang="de-DE" sz="2000" b="1" dirty="0">
                <a:latin typeface="Lato Heavy"/>
              </a:rPr>
              <a:t>Modellkommunen sind Leuchttürme der guten Umsetzung </a:t>
            </a:r>
            <a:r>
              <a:rPr lang="de-DE" sz="2000" dirty="0">
                <a:latin typeface="Lato Heavy"/>
              </a:rPr>
              <a:t>und werden Teil des Netzwerks Digitale Dörfer Niedersachsen.</a:t>
            </a:r>
          </a:p>
        </p:txBody>
      </p:sp>
      <p:pic>
        <p:nvPicPr>
          <p:cNvPr id="4" name="Grafik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6452" y="1288303"/>
            <a:ext cx="3157795" cy="4736692"/>
          </a:xfrm>
          <a:prstGeom prst="rect">
            <a:avLst/>
          </a:prstGeom>
          <a:ln w="12700">
            <a:solidFill>
              <a:schemeClr val="tx1"/>
            </a:solidFill>
          </a:ln>
        </p:spPr>
      </p:pic>
      <p:sp>
        <p:nvSpPr>
          <p:cNvPr id="5" name="AutoShape 2" descr="https://euc-powerpoint.officeapps.live.com/pods/GetClipboardImage.ashx?Id=681d7baa-411f-484e-b961-1ccb1dec78ac&amp;DC=PSE1&amp;pkey=9d90e3b4-be43-4245-9807-472745dbf9c0&amp;wdwaccluster=PSE1"/>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de-DE">
              <a:latin typeface="Lato Heavy"/>
            </a:endParaRPr>
          </a:p>
        </p:txBody>
      </p:sp>
      <p:sp>
        <p:nvSpPr>
          <p:cNvPr id="6" name="Rechteck 5"/>
          <p:cNvSpPr/>
          <p:nvPr/>
        </p:nvSpPr>
        <p:spPr>
          <a:xfrm>
            <a:off x="5974813" y="3244334"/>
            <a:ext cx="248786" cy="369332"/>
          </a:xfrm>
          <a:prstGeom prst="rect">
            <a:avLst/>
          </a:prstGeom>
        </p:spPr>
        <p:txBody>
          <a:bodyPr wrap="none">
            <a:spAutoFit/>
          </a:bodyPr>
          <a:lstStyle/>
          <a:p>
            <a:r>
              <a:rPr lang="de-DE">
                <a:solidFill>
                  <a:srgbClr val="000000"/>
                </a:solidFill>
                <a:latin typeface="Lato Heavy"/>
              </a:rPr>
              <a:t> </a:t>
            </a:r>
            <a:endParaRPr lang="de-DE">
              <a:latin typeface="Lato Heavy"/>
            </a:endParaRPr>
          </a:p>
        </p:txBody>
      </p:sp>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7525" y="1742649"/>
            <a:ext cx="2992651" cy="1935806"/>
          </a:xfrm>
          <a:prstGeom prst="rect">
            <a:avLst/>
          </a:prstGeom>
        </p:spPr>
      </p:pic>
      <p:sp>
        <p:nvSpPr>
          <p:cNvPr id="8" name="TextBox 1"/>
          <p:cNvSpPr txBox="1"/>
          <p:nvPr/>
        </p:nvSpPr>
        <p:spPr>
          <a:xfrm rot="16200000">
            <a:off x="10165005" y="4576437"/>
            <a:ext cx="2849318" cy="230832"/>
          </a:xfrm>
          <a:prstGeom prst="rect">
            <a:avLst/>
          </a:prstGeom>
          <a:noFill/>
        </p:spPr>
        <p:txBody>
          <a:bodyPr wrap="square" rtlCol="0">
            <a:spAutoFit/>
          </a:bodyPr>
          <a:lstStyle/>
          <a:p>
            <a:pPr marL="0" marR="0" lvl="0" indent="0" algn="r" defTabSz="914400" rtl="0" eaLnBrk="1" fontAlgn="base" latinLnBrk="0" hangingPunct="1">
              <a:lnSpc>
                <a:spcPct val="100000"/>
              </a:lnSpc>
              <a:spcBef>
                <a:spcPct val="0"/>
              </a:spcBef>
              <a:spcAft>
                <a:spcPct val="40000"/>
              </a:spcAft>
              <a:buClrTx/>
              <a:buSzTx/>
              <a:buFont typeface="Wingdings" pitchFamily="2" charset="2"/>
              <a:buNone/>
              <a:tabLst/>
              <a:defRPr/>
            </a:pPr>
            <a:r>
              <a:rPr kumimoji="0" lang="de-DE" sz="900" b="0" i="0" u="none" strike="noStrike" kern="1200" cap="none" spc="0" normalizeH="0" baseline="0" noProof="0" dirty="0">
                <a:ln>
                  <a:noFill/>
                </a:ln>
                <a:solidFill>
                  <a:srgbClr val="000000">
                    <a:lumMod val="50000"/>
                  </a:srgbClr>
                </a:solidFill>
                <a:effectLst/>
                <a:uLnTx/>
                <a:uFillTx/>
                <a:latin typeface="Lato Heavy"/>
              </a:rPr>
              <a:t>1. Digitaler Schaukasten in Bremke © Sabine Eidam</a:t>
            </a:r>
          </a:p>
        </p:txBody>
      </p:sp>
      <p:sp>
        <p:nvSpPr>
          <p:cNvPr id="9" name="Textfeld 8"/>
          <p:cNvSpPr txBox="1"/>
          <p:nvPr/>
        </p:nvSpPr>
        <p:spPr>
          <a:xfrm>
            <a:off x="3614951" y="1378306"/>
            <a:ext cx="4301528" cy="2662267"/>
          </a:xfrm>
          <a:prstGeom prst="rect">
            <a:avLst/>
          </a:prstGeom>
          <a:noFill/>
          <a:ln w="12700">
            <a:solidFill>
              <a:srgbClr val="179C7D"/>
            </a:solidFill>
          </a:ln>
        </p:spPr>
        <p:txBody>
          <a:bodyPr wrap="square" lIns="91440" tIns="45720" rIns="91440" bIns="45720" rtlCol="0" anchor="t">
            <a:spAutoFit/>
          </a:bodyPr>
          <a:lstStyle/>
          <a:p>
            <a:pPr lvl="0" fontAlgn="auto">
              <a:lnSpc>
                <a:spcPct val="90000"/>
              </a:lnSpc>
              <a:spcBef>
                <a:spcPts val="0"/>
              </a:spcBef>
              <a:spcAft>
                <a:spcPts val="600"/>
              </a:spcAft>
              <a:buClr>
                <a:srgbClr val="179C7D"/>
              </a:buClr>
              <a:defRPr/>
            </a:pPr>
            <a:r>
              <a:rPr lang="de-DE" sz="2000" b="1" dirty="0" smtClean="0">
                <a:solidFill>
                  <a:srgbClr val="179C7D"/>
                </a:solidFill>
                <a:latin typeface="Lato Heavy"/>
              </a:rPr>
              <a:t>Digitaler Schaukasten</a:t>
            </a:r>
          </a:p>
          <a:p>
            <a:pPr marL="342900" lvl="0" indent="-342900" fontAlgn="auto">
              <a:lnSpc>
                <a:spcPct val="90000"/>
              </a:lnSpc>
              <a:spcBef>
                <a:spcPts val="0"/>
              </a:spcBef>
              <a:spcAft>
                <a:spcPts val="0"/>
              </a:spcAft>
              <a:buClr>
                <a:srgbClr val="179C7D"/>
              </a:buClr>
              <a:buFont typeface="Wingdings" panose="05000000000000000000" pitchFamily="2" charset="2"/>
              <a:buChar char="Ø"/>
              <a:defRPr/>
            </a:pPr>
            <a:r>
              <a:rPr lang="de-DE" sz="2000" dirty="0" smtClean="0">
                <a:solidFill>
                  <a:srgbClr val="000000">
                    <a:lumMod val="50000"/>
                  </a:srgbClr>
                </a:solidFill>
                <a:latin typeface="Lato Heavy"/>
              </a:rPr>
              <a:t>Neuigkeiten </a:t>
            </a:r>
            <a:r>
              <a:rPr lang="de-DE" sz="2000" dirty="0">
                <a:solidFill>
                  <a:srgbClr val="000000">
                    <a:lumMod val="50000"/>
                  </a:srgbClr>
                </a:solidFill>
                <a:latin typeface="Lato Heavy"/>
              </a:rPr>
              <a:t>direkt in den Dorfalltag bringen</a:t>
            </a:r>
          </a:p>
          <a:p>
            <a:pPr marL="342900" lvl="0" indent="-342900" fontAlgn="auto">
              <a:lnSpc>
                <a:spcPct val="90000"/>
              </a:lnSpc>
              <a:spcBef>
                <a:spcPts val="0"/>
              </a:spcBef>
              <a:spcAft>
                <a:spcPts val="0"/>
              </a:spcAft>
              <a:buClr>
                <a:srgbClr val="179C7D"/>
              </a:buClr>
              <a:buFont typeface="Wingdings" panose="05000000000000000000" pitchFamily="2" charset="2"/>
              <a:buChar char="Ø"/>
              <a:defRPr/>
            </a:pPr>
            <a:endParaRPr lang="de-DE" sz="2000" dirty="0">
              <a:solidFill>
                <a:srgbClr val="000000">
                  <a:lumMod val="50000"/>
                </a:srgbClr>
              </a:solidFill>
              <a:latin typeface="Lato Heavy"/>
            </a:endParaRPr>
          </a:p>
          <a:p>
            <a:pPr marL="342900" lvl="0" indent="-342900" fontAlgn="auto">
              <a:lnSpc>
                <a:spcPct val="90000"/>
              </a:lnSpc>
              <a:spcBef>
                <a:spcPts val="0"/>
              </a:spcBef>
              <a:spcAft>
                <a:spcPts val="0"/>
              </a:spcAft>
              <a:buClr>
                <a:srgbClr val="179C7D"/>
              </a:buClr>
              <a:buFont typeface="Wingdings" panose="05000000000000000000" pitchFamily="2" charset="2"/>
              <a:buChar char="Ø"/>
              <a:defRPr/>
            </a:pPr>
            <a:r>
              <a:rPr lang="de-DE" sz="2000" dirty="0">
                <a:solidFill>
                  <a:srgbClr val="000000">
                    <a:lumMod val="50000"/>
                  </a:srgbClr>
                </a:solidFill>
                <a:latin typeface="Lato Heavy"/>
              </a:rPr>
              <a:t>Ankündigungen sichtbar machen</a:t>
            </a:r>
          </a:p>
          <a:p>
            <a:pPr marL="342900" lvl="0" indent="-342900" fontAlgn="auto">
              <a:lnSpc>
                <a:spcPct val="90000"/>
              </a:lnSpc>
              <a:spcBef>
                <a:spcPts val="0"/>
              </a:spcBef>
              <a:spcAft>
                <a:spcPts val="0"/>
              </a:spcAft>
              <a:buClr>
                <a:srgbClr val="179C7D"/>
              </a:buClr>
              <a:buFont typeface="Wingdings" panose="05000000000000000000" pitchFamily="2" charset="2"/>
              <a:buChar char="Ø"/>
              <a:defRPr/>
            </a:pPr>
            <a:endParaRPr lang="de-DE" sz="2000" dirty="0">
              <a:solidFill>
                <a:srgbClr val="000000">
                  <a:lumMod val="50000"/>
                </a:srgbClr>
              </a:solidFill>
              <a:latin typeface="Lato Heavy"/>
            </a:endParaRPr>
          </a:p>
          <a:p>
            <a:pPr marL="342900" lvl="0" indent="-342900" fontAlgn="auto">
              <a:lnSpc>
                <a:spcPct val="90000"/>
              </a:lnSpc>
              <a:spcBef>
                <a:spcPts val="0"/>
              </a:spcBef>
              <a:spcAft>
                <a:spcPts val="0"/>
              </a:spcAft>
              <a:buClr>
                <a:srgbClr val="179C7D"/>
              </a:buClr>
              <a:buFont typeface="Wingdings" panose="05000000000000000000" pitchFamily="2" charset="2"/>
              <a:buChar char="Ø"/>
              <a:defRPr/>
            </a:pPr>
            <a:r>
              <a:rPr lang="de-DE" sz="2000" dirty="0">
                <a:solidFill>
                  <a:srgbClr val="000000">
                    <a:lumMod val="50000"/>
                  </a:srgbClr>
                </a:solidFill>
                <a:latin typeface="Lato Heavy"/>
              </a:rPr>
              <a:t>Menschen erreichen, die bisher wenig Kontakt mit der digitalen Welt haben</a:t>
            </a:r>
          </a:p>
        </p:txBody>
      </p:sp>
    </p:spTree>
    <p:extLst>
      <p:ext uri="{BB962C8B-B14F-4D97-AF65-F5344CB8AC3E}">
        <p14:creationId xmlns:p14="http://schemas.microsoft.com/office/powerpoint/2010/main" val="33727954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Inhaltsplatzhalter 2">
            <a:extLst>
              <a:ext uri="{FF2B5EF4-FFF2-40B4-BE49-F238E27FC236}">
                <a16:creationId xmlns:a16="http://schemas.microsoft.com/office/drawing/2014/main" id="{1FB1E536-2EFD-92EC-AFEB-2104ACFB870F}"/>
              </a:ext>
            </a:extLst>
          </p:cNvPr>
          <p:cNvSpPr txBox="1">
            <a:spLocks/>
          </p:cNvSpPr>
          <p:nvPr/>
        </p:nvSpPr>
        <p:spPr bwMode="auto">
          <a:xfrm>
            <a:off x="622300" y="1184240"/>
            <a:ext cx="7060762" cy="4855779"/>
          </a:xfrm>
          <a:prstGeom prst="rect">
            <a:avLst/>
          </a:prstGeom>
          <a:solidFill>
            <a:schemeClr val="bg1"/>
          </a:solidFill>
          <a:ln w="38100">
            <a:noFill/>
          </a:ln>
          <a:effectLst/>
        </p:spPr>
        <p:txBody>
          <a:bodyPr vert="horz" wrap="square" lIns="0" tIns="0" rIns="0" bIns="0" numCol="1" anchor="ctr"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0" indent="0">
              <a:buNone/>
            </a:pPr>
            <a:r>
              <a:rPr lang="de-DE" sz="2000" dirty="0" smtClean="0">
                <a:latin typeface="Lato Heavy"/>
                <a:ea typeface="Lato"/>
                <a:cs typeface="Lato"/>
              </a:rPr>
              <a:t>Digitale </a:t>
            </a:r>
            <a:r>
              <a:rPr lang="de-DE" sz="2000" dirty="0">
                <a:latin typeface="Lato Heavy"/>
                <a:ea typeface="Lato"/>
                <a:cs typeface="Lato"/>
              </a:rPr>
              <a:t>Dorfheld*innen</a:t>
            </a:r>
          </a:p>
          <a:p>
            <a:pPr>
              <a:buFont typeface="Wingdings" panose="05000000000000000000" pitchFamily="2" charset="2"/>
              <a:buChar char="Ø"/>
            </a:pPr>
            <a:r>
              <a:rPr lang="de-DE" sz="2000" dirty="0">
                <a:latin typeface="Lato Heavy"/>
                <a:ea typeface="Lato"/>
                <a:cs typeface="Lato"/>
              </a:rPr>
              <a:t>sind </a:t>
            </a:r>
            <a:r>
              <a:rPr lang="de-DE" sz="2000" b="1" dirty="0">
                <a:latin typeface="Lato Heavy"/>
                <a:ea typeface="Lato"/>
                <a:cs typeface="Lato"/>
              </a:rPr>
              <a:t>Bürger*innen einer Kommune</a:t>
            </a:r>
            <a:r>
              <a:rPr lang="de-DE" sz="2000" dirty="0">
                <a:latin typeface="Lato Heavy"/>
                <a:ea typeface="Lato"/>
                <a:cs typeface="Lato"/>
              </a:rPr>
              <a:t>, welche die Menschen vor Ort aktiv bei der Anwendung der DorfFunk-App und der Niedersächsischen LandNews unterstützen.</a:t>
            </a:r>
          </a:p>
          <a:p>
            <a:pPr marL="359410" indent="-359410">
              <a:buChar char="Ø"/>
            </a:pPr>
            <a:r>
              <a:rPr lang="de-DE" sz="2000" dirty="0">
                <a:latin typeface="Lato Heavy"/>
                <a:ea typeface="Lato"/>
                <a:cs typeface="Lato"/>
              </a:rPr>
              <a:t>engagieren sich </a:t>
            </a:r>
            <a:r>
              <a:rPr lang="de-DE" sz="2000" b="1" dirty="0">
                <a:latin typeface="Lato Heavy"/>
                <a:ea typeface="Lato"/>
                <a:cs typeface="Lato"/>
              </a:rPr>
              <a:t>schon in anderen Rollen für ihre Gemeinschaft</a:t>
            </a:r>
            <a:r>
              <a:rPr lang="de-DE" sz="2000" dirty="0">
                <a:latin typeface="Lato Heavy"/>
                <a:ea typeface="Lato"/>
                <a:cs typeface="Lato"/>
              </a:rPr>
              <a:t>, beispielsweise als Dorfmoderator*innen, Digitallots*innen etc.</a:t>
            </a:r>
          </a:p>
          <a:p>
            <a:pPr marL="359410" indent="-359410">
              <a:buChar char="Ø"/>
            </a:pPr>
            <a:r>
              <a:rPr lang="de-DE" sz="2000" dirty="0">
                <a:latin typeface="Lato Heavy"/>
                <a:ea typeface="Lato"/>
                <a:cs typeface="Lato"/>
              </a:rPr>
              <a:t>sind </a:t>
            </a:r>
            <a:r>
              <a:rPr lang="de-DE" sz="2000" b="1" dirty="0">
                <a:latin typeface="Lato Heavy"/>
                <a:ea typeface="Lato"/>
                <a:cs typeface="Lato"/>
              </a:rPr>
              <a:t>inoffizielle Helfer*innen</a:t>
            </a:r>
            <a:r>
              <a:rPr lang="de-DE" sz="2000" dirty="0">
                <a:latin typeface="Lato Heavy"/>
                <a:ea typeface="Lato"/>
                <a:cs typeface="Lato"/>
              </a:rPr>
              <a:t>, die schon vor der Schulung mit technischem Wissen die Menschen vor Ort unterstützt haben.</a:t>
            </a:r>
          </a:p>
          <a:p>
            <a:pPr marL="359410" indent="-359410">
              <a:buFont typeface="Wingdings" pitchFamily="2" charset="2"/>
              <a:buChar char="Ø"/>
            </a:pPr>
            <a:r>
              <a:rPr lang="de-DE" sz="2000" dirty="0">
                <a:latin typeface="Lato Heavy"/>
                <a:ea typeface="Lato"/>
                <a:cs typeface="Lato"/>
              </a:rPr>
              <a:t>haben ein </a:t>
            </a:r>
            <a:r>
              <a:rPr lang="de-DE" sz="2000" b="1" dirty="0">
                <a:latin typeface="Lato Heavy"/>
                <a:ea typeface="Lato"/>
                <a:cs typeface="Lato"/>
              </a:rPr>
              <a:t>offenes Ohr</a:t>
            </a:r>
            <a:r>
              <a:rPr lang="de-DE" sz="2000" dirty="0">
                <a:latin typeface="Lato Heavy"/>
                <a:ea typeface="Lato"/>
                <a:cs typeface="Lato"/>
              </a:rPr>
              <a:t> für Sorgen und Probleme rund um DorfFunk und </a:t>
            </a:r>
            <a:r>
              <a:rPr lang="de-DE" sz="2000" dirty="0" smtClean="0">
                <a:latin typeface="Lato Heavy"/>
                <a:ea typeface="Lato"/>
                <a:cs typeface="Lato"/>
              </a:rPr>
              <a:t>LandNews.</a:t>
            </a:r>
          </a:p>
          <a:p>
            <a:pPr marL="359410" indent="-359410">
              <a:buFont typeface="Wingdings" pitchFamily="2" charset="2"/>
              <a:buChar char="Ø"/>
            </a:pPr>
            <a:r>
              <a:rPr lang="de-DE" sz="2000" dirty="0" smtClean="0">
                <a:latin typeface="Lato Heavy"/>
                <a:ea typeface="Lato"/>
                <a:cs typeface="Lato"/>
              </a:rPr>
              <a:t>werden </a:t>
            </a:r>
            <a:r>
              <a:rPr lang="de-DE" sz="2000" dirty="0">
                <a:latin typeface="Lato Heavy"/>
                <a:ea typeface="Lato"/>
                <a:cs typeface="Lato"/>
              </a:rPr>
              <a:t>von uns oder unseren Netzwerkpartner*innen </a:t>
            </a:r>
            <a:r>
              <a:rPr lang="de-DE" sz="2000" b="1" dirty="0" smtClean="0">
                <a:latin typeface="Lato Heavy"/>
                <a:ea typeface="Lato"/>
                <a:cs typeface="Lato"/>
              </a:rPr>
              <a:t>qualifiziert</a:t>
            </a:r>
            <a:r>
              <a:rPr lang="de-DE" sz="2000" dirty="0" smtClean="0">
                <a:latin typeface="Lato Heavy"/>
                <a:ea typeface="Lato"/>
                <a:cs typeface="Lato"/>
              </a:rPr>
              <a:t>.</a:t>
            </a:r>
            <a:endParaRPr lang="de-DE" sz="2000" dirty="0">
              <a:latin typeface="Lato Heavy"/>
              <a:ea typeface="Lato"/>
              <a:cs typeface="Lato"/>
            </a:endParaRPr>
          </a:p>
        </p:txBody>
      </p:sp>
      <p:sp>
        <p:nvSpPr>
          <p:cNvPr id="4"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9165244" cy="430887"/>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dirty="0" smtClean="0">
                <a:solidFill>
                  <a:schemeClr val="tx2"/>
                </a:solidFill>
                <a:latin typeface="Lato Heavy"/>
              </a:rPr>
              <a:t>Angebote des Projekts </a:t>
            </a:r>
            <a:r>
              <a:rPr lang="de-DE" sz="2800" kern="0" dirty="0">
                <a:solidFill>
                  <a:srgbClr val="179C7D"/>
                </a:solidFill>
                <a:latin typeface="Lato Heavy"/>
              </a:rPr>
              <a:t>–</a:t>
            </a:r>
            <a:r>
              <a:rPr lang="de-DE" sz="2800" dirty="0" smtClean="0">
                <a:solidFill>
                  <a:schemeClr val="tx2"/>
                </a:solidFill>
                <a:latin typeface="Lato Heavy"/>
              </a:rPr>
              <a:t> Digitale Dorfheld*innen</a:t>
            </a:r>
            <a:endParaRPr lang="de-DE" sz="2800" dirty="0">
              <a:solidFill>
                <a:schemeClr val="tx2"/>
              </a:solidFill>
              <a:latin typeface="Lato Heavy"/>
            </a:endParaRP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53241" y="1477826"/>
            <a:ext cx="4268605" cy="4268605"/>
          </a:xfrm>
          <a:prstGeom prst="rect">
            <a:avLst/>
          </a:prstGeom>
        </p:spPr>
      </p:pic>
    </p:spTree>
    <p:extLst>
      <p:ext uri="{BB962C8B-B14F-4D97-AF65-F5344CB8AC3E}">
        <p14:creationId xmlns:p14="http://schemas.microsoft.com/office/powerpoint/2010/main" val="11082271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EFF053-73A0-813B-B9DE-A6ED5BC89FEE}"/>
              </a:ext>
            </a:extLst>
          </p:cNvPr>
          <p:cNvSpPr>
            <a:spLocks noGrp="1"/>
          </p:cNvSpPr>
          <p:nvPr>
            <p:ph type="title"/>
          </p:nvPr>
        </p:nvSpPr>
        <p:spPr>
          <a:xfrm>
            <a:off x="622300" y="250717"/>
            <a:ext cx="10944000" cy="430887"/>
          </a:xfrm>
        </p:spPr>
        <p:txBody>
          <a:bodyPr/>
          <a:lstStyle/>
          <a:p>
            <a:r>
              <a:rPr lang="de-DE" sz="2800">
                <a:solidFill>
                  <a:srgbClr val="179C7D"/>
                </a:solidFill>
              </a:rPr>
              <a:t>Noch Fragen offen?</a:t>
            </a:r>
          </a:p>
        </p:txBody>
      </p:sp>
      <p:sp>
        <p:nvSpPr>
          <p:cNvPr id="3" name="Rectangle 10"/>
          <p:cNvSpPr>
            <a:spLocks noGrp="1"/>
          </p:cNvSpPr>
          <p:nvPr>
            <p:ph idx="1"/>
          </p:nvPr>
        </p:nvSpPr>
        <p:spPr>
          <a:xfrm>
            <a:off x="622300" y="4570607"/>
            <a:ext cx="7669283" cy="1169551"/>
          </a:xfrm>
          <a:prstGeom prst="rect">
            <a:avLst/>
          </a:prstGeom>
          <a:ln w="12700">
            <a:solidFill>
              <a:srgbClr val="179C7D"/>
            </a:solidFill>
          </a:ln>
        </p:spPr>
        <p:txBody>
          <a:bodyPr wrap="square" lIns="91440" tIns="45720" rIns="91440" bIns="45720" anchor="ctr" anchorCtr="0">
            <a:spAutoFit/>
          </a:bodyPr>
          <a:lstStyle/>
          <a:p>
            <a:pPr marL="180000" marR="0" lvl="0" indent="0" algn="l" defTabSz="914400" rtl="0" eaLnBrk="1" fontAlgn="auto" latinLnBrk="0" hangingPunct="1">
              <a:lnSpc>
                <a:spcPct val="100000"/>
              </a:lnSpc>
              <a:spcBef>
                <a:spcPts val="0"/>
              </a:spcBef>
              <a:spcAft>
                <a:spcPts val="1200"/>
              </a:spcAft>
              <a:buClr>
                <a:srgbClr val="179C7D"/>
              </a:buClr>
              <a:buSzTx/>
              <a:buNone/>
              <a:tabLst/>
              <a:defRPr/>
            </a:pPr>
            <a:r>
              <a:rPr lang="de-DE" sz="2000" b="1" kern="1200" noProof="0" dirty="0">
                <a:solidFill>
                  <a:srgbClr val="179C7D"/>
                </a:solidFill>
                <a:latin typeface="Lato Heavy"/>
                <a:ea typeface="Lato Heavy" charset="0"/>
                <a:cs typeface="Lato Heavy" charset="0"/>
              </a:rPr>
              <a:t>Hilfe</a:t>
            </a:r>
          </a:p>
          <a:p>
            <a:pPr marL="522900" lvl="0" indent="-342900" defTabSz="914400" fontAlgn="auto">
              <a:spcBef>
                <a:spcPts val="0"/>
              </a:spcBef>
              <a:spcAft>
                <a:spcPts val="1200"/>
              </a:spcAft>
              <a:buClr>
                <a:srgbClr val="179C7D"/>
              </a:buClr>
              <a:buFont typeface="Wingdings" panose="05000000000000000000" pitchFamily="2" charset="2"/>
              <a:buChar char="Ø"/>
              <a:defRPr/>
            </a:pPr>
            <a:r>
              <a:rPr lang="de-DE" sz="2000" kern="1200" dirty="0">
                <a:solidFill>
                  <a:srgbClr val="000000"/>
                </a:solidFill>
                <a:latin typeface="Lato Heavy"/>
                <a:ea typeface="Lato Heavy" charset="0"/>
                <a:cs typeface="Lato Heavy" charset="0"/>
              </a:rPr>
              <a:t>In der </a:t>
            </a:r>
            <a:r>
              <a:rPr lang="de-DE" sz="2000" kern="1200" dirty="0">
                <a:solidFill>
                  <a:srgbClr val="000000"/>
                </a:solidFill>
                <a:latin typeface="Lato Heavy"/>
                <a:ea typeface="Lato Heavy" charset="0"/>
                <a:cs typeface="Lato Heavy" charset="0"/>
                <a:hlinkClick r:id="rId3"/>
              </a:rPr>
              <a:t>Toolbox</a:t>
            </a:r>
            <a:r>
              <a:rPr lang="de-DE" sz="2000" kern="1200" dirty="0">
                <a:solidFill>
                  <a:srgbClr val="000000"/>
                </a:solidFill>
                <a:latin typeface="Lato Heavy"/>
                <a:ea typeface="Lato Heavy" charset="0"/>
                <a:cs typeface="Lato Heavy" charset="0"/>
              </a:rPr>
              <a:t> finden Sie die einzelnen Angebote zu den Lösungen jeweils verlinkt</a:t>
            </a:r>
            <a:r>
              <a:rPr lang="de-DE" sz="2000" kern="1200" dirty="0" smtClean="0">
                <a:solidFill>
                  <a:srgbClr val="000000"/>
                </a:solidFill>
                <a:latin typeface="Lato Heavy"/>
                <a:ea typeface="Lato Heavy" charset="0"/>
                <a:cs typeface="Lato Heavy" charset="0"/>
              </a:rPr>
              <a:t>.</a:t>
            </a:r>
            <a:endParaRPr lang="de-DE" sz="2000" kern="1200" dirty="0">
              <a:solidFill>
                <a:srgbClr val="000000"/>
              </a:solidFill>
              <a:latin typeface="Lato Heavy"/>
              <a:ea typeface="Lato Heavy" charset="0"/>
              <a:cs typeface="Lato Heavy" charset="0"/>
            </a:endParaRPr>
          </a:p>
        </p:txBody>
      </p:sp>
      <p:pic>
        <p:nvPicPr>
          <p:cNvPr id="5" name="Grafik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7413" y="1148316"/>
            <a:ext cx="3283600" cy="4591842"/>
          </a:xfrm>
          <a:prstGeom prst="rect">
            <a:avLst/>
          </a:prstGeom>
        </p:spPr>
      </p:pic>
    </p:spTree>
    <p:extLst>
      <p:ext uri="{BB962C8B-B14F-4D97-AF65-F5344CB8AC3E}">
        <p14:creationId xmlns:p14="http://schemas.microsoft.com/office/powerpoint/2010/main" val="63395405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2"/>
          <p:cNvSpPr>
            <a:spLocks noGrp="1"/>
          </p:cNvSpPr>
          <p:nvPr>
            <p:ph idx="1"/>
          </p:nvPr>
        </p:nvSpPr>
        <p:spPr>
          <a:xfrm>
            <a:off x="6166171" y="1133125"/>
            <a:ext cx="5400128" cy="2067794"/>
          </a:xfrm>
          <a:solidFill>
            <a:srgbClr val="EEEFEF"/>
          </a:solidFill>
          <a:ln w="12700">
            <a:solidFill>
              <a:srgbClr val="5CBAA4"/>
            </a:solidFill>
          </a:ln>
        </p:spPr>
        <p:txBody>
          <a:bodyPr/>
          <a:lstStyle/>
          <a:p>
            <a:pPr marL="72000" indent="0">
              <a:spcBef>
                <a:spcPts val="1200"/>
              </a:spcBef>
              <a:spcAft>
                <a:spcPts val="600"/>
              </a:spcAft>
              <a:buNone/>
            </a:pPr>
            <a:r>
              <a:rPr lang="de-DE" sz="2200" b="1" dirty="0">
                <a:latin typeface="Lato Heavy"/>
              </a:rPr>
              <a:t>Allgemeiner Kontakt für Interessierte und </a:t>
            </a:r>
            <a:r>
              <a:rPr lang="de-DE" sz="2200" b="1" dirty="0" smtClean="0">
                <a:latin typeface="Lato Heavy"/>
              </a:rPr>
              <a:t>Kommunen </a:t>
            </a:r>
            <a:r>
              <a:rPr lang="de-DE" sz="2200" b="1" dirty="0">
                <a:latin typeface="Lato Heavy"/>
              </a:rPr>
              <a:t>= Erste Anlaufstelle</a:t>
            </a:r>
            <a:endParaRPr lang="de-DE" sz="2200" b="1" dirty="0">
              <a:latin typeface="Lato Heavy"/>
              <a:hlinkClick r:id="" action="ppaction://noaction"/>
            </a:endParaRPr>
          </a:p>
          <a:p>
            <a:pPr marL="72000" indent="0">
              <a:spcBef>
                <a:spcPts val="600"/>
              </a:spcBef>
              <a:spcAft>
                <a:spcPts val="600"/>
              </a:spcAft>
              <a:buNone/>
            </a:pPr>
            <a:r>
              <a:rPr lang="de-DE" sz="2200" b="1" dirty="0">
                <a:latin typeface="Lato Heavy"/>
                <a:hlinkClick r:id="rId3"/>
              </a:rPr>
              <a:t>Interessensbekundung einreichen</a:t>
            </a:r>
            <a:endParaRPr lang="de-DE" sz="2200" b="1" dirty="0">
              <a:latin typeface="Lato Heavy"/>
            </a:endParaRPr>
          </a:p>
          <a:p>
            <a:pPr marL="72000" indent="0">
              <a:spcBef>
                <a:spcPts val="600"/>
              </a:spcBef>
              <a:spcAft>
                <a:spcPts val="1200"/>
              </a:spcAft>
              <a:buNone/>
            </a:pPr>
            <a:r>
              <a:rPr lang="de-DE" sz="2200" b="1" dirty="0">
                <a:latin typeface="Lato Heavy"/>
              </a:rPr>
              <a:t>Telefonisch unter </a:t>
            </a:r>
            <a:r>
              <a:rPr lang="de-DE" sz="2400" dirty="0">
                <a:latin typeface="Lato Heavy"/>
              </a:rPr>
              <a:t>0551-89021513</a:t>
            </a:r>
            <a:endParaRPr lang="de-DE" sz="2200" b="1" dirty="0">
              <a:latin typeface="Lato Heavy"/>
            </a:endParaRPr>
          </a:p>
        </p:txBody>
      </p:sp>
      <p:sp>
        <p:nvSpPr>
          <p:cNvPr id="4" name="Inhaltsplatzhalter 2"/>
          <p:cNvSpPr txBox="1">
            <a:spLocks/>
          </p:cNvSpPr>
          <p:nvPr/>
        </p:nvSpPr>
        <p:spPr bwMode="auto">
          <a:xfrm>
            <a:off x="622300" y="1133124"/>
            <a:ext cx="5400128" cy="976367"/>
          </a:xfrm>
          <a:prstGeom prst="rect">
            <a:avLst/>
          </a:prstGeom>
          <a:solidFill>
            <a:srgbClr val="EEEFEF"/>
          </a:solidFill>
          <a:ln w="12700">
            <a:solidFill>
              <a:srgbClr val="5CBAA4"/>
            </a:solidFill>
          </a:ln>
          <a:effec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72000" lvl="0" indent="0">
              <a:spcBef>
                <a:spcPts val="600"/>
              </a:spcBef>
              <a:spcAft>
                <a:spcPts val="600"/>
              </a:spcAft>
              <a:buClr>
                <a:srgbClr val="179C7D"/>
              </a:buClr>
              <a:buSzPct val="150000"/>
              <a:buNone/>
              <a:defRPr/>
            </a:pPr>
            <a:r>
              <a:rPr kumimoji="0" lang="de-DE" sz="2000" b="1" i="0" u="none" strike="noStrike" kern="1200" cap="none" spc="0" normalizeH="0" baseline="0" noProof="0" dirty="0">
                <a:ln>
                  <a:noFill/>
                </a:ln>
                <a:solidFill>
                  <a:srgbClr val="000000"/>
                </a:solidFill>
                <a:effectLst/>
                <a:uLnTx/>
                <a:uFillTx/>
                <a:latin typeface="Lato Heavy"/>
                <a:ea typeface="+mn-lt"/>
                <a:cs typeface="+mn-lt"/>
              </a:rPr>
              <a:t>Dr. Carola Croll, Rica </a:t>
            </a:r>
            <a:r>
              <a:rPr kumimoji="0" lang="de-DE" sz="2000" b="1" i="0" u="none" strike="noStrike" kern="1200" cap="none" spc="0" normalizeH="0" baseline="0" noProof="0" dirty="0" err="1">
                <a:ln>
                  <a:noFill/>
                </a:ln>
                <a:solidFill>
                  <a:srgbClr val="000000"/>
                </a:solidFill>
                <a:effectLst/>
                <a:uLnTx/>
                <a:uFillTx/>
                <a:latin typeface="Lato Heavy"/>
                <a:ea typeface="+mn-lt"/>
                <a:cs typeface="+mn-lt"/>
              </a:rPr>
              <a:t>Willeke</a:t>
            </a:r>
            <a:r>
              <a:rPr kumimoji="0" lang="de-DE" sz="2000" b="1" i="0" u="none" strike="noStrike" kern="1200" cap="none" spc="0" normalizeH="0" baseline="0" noProof="0" dirty="0">
                <a:ln>
                  <a:noFill/>
                </a:ln>
                <a:solidFill>
                  <a:srgbClr val="000000"/>
                </a:solidFill>
                <a:effectLst/>
                <a:uLnTx/>
                <a:uFillTx/>
                <a:latin typeface="Lato Heavy"/>
                <a:ea typeface="+mn-lt"/>
                <a:cs typeface="+mn-lt"/>
              </a:rPr>
              <a:t/>
            </a:r>
            <a:br>
              <a:rPr kumimoji="0" lang="de-DE" sz="2000" b="1" i="0" u="none" strike="noStrike" kern="1200" cap="none" spc="0" normalizeH="0" baseline="0" noProof="0" dirty="0">
                <a:ln>
                  <a:noFill/>
                </a:ln>
                <a:solidFill>
                  <a:srgbClr val="000000"/>
                </a:solidFill>
                <a:effectLst/>
                <a:uLnTx/>
                <a:uFillTx/>
                <a:latin typeface="Lato Heavy"/>
                <a:ea typeface="+mn-lt"/>
                <a:cs typeface="+mn-lt"/>
              </a:rPr>
            </a:br>
            <a:r>
              <a:rPr kumimoji="0" lang="de-DE" sz="2000" b="1" i="0" u="none" strike="noStrike" kern="1200" cap="none" spc="0" normalizeH="0" baseline="0" noProof="0" dirty="0">
                <a:ln>
                  <a:noFill/>
                </a:ln>
                <a:solidFill>
                  <a:srgbClr val="179C7D"/>
                </a:solidFill>
                <a:effectLst/>
                <a:uLnTx/>
                <a:uFillTx/>
                <a:latin typeface="Lato Heavy"/>
                <a:ea typeface="+mn-lt"/>
                <a:cs typeface="+mn-lt"/>
              </a:rPr>
              <a:t>Stiftung Digitale Chancen</a:t>
            </a:r>
            <a:br>
              <a:rPr kumimoji="0" lang="de-DE" sz="2000" b="1" i="0" u="none" strike="noStrike" kern="1200" cap="none" spc="0" normalizeH="0" baseline="0" noProof="0" dirty="0">
                <a:ln>
                  <a:noFill/>
                </a:ln>
                <a:solidFill>
                  <a:srgbClr val="179C7D"/>
                </a:solidFill>
                <a:effectLst/>
                <a:uLnTx/>
                <a:uFillTx/>
                <a:latin typeface="Lato Heavy"/>
                <a:ea typeface="+mn-lt"/>
                <a:cs typeface="+mn-lt"/>
              </a:rPr>
            </a:br>
            <a:r>
              <a:rPr lang="de-DE" sz="2000" dirty="0">
                <a:solidFill>
                  <a:srgbClr val="000000"/>
                </a:solidFill>
                <a:latin typeface="Lato Heavy"/>
                <a:ea typeface="+mn-lt"/>
                <a:cs typeface="+mn-lt"/>
                <a:hlinkClick r:id="rId4"/>
              </a:rPr>
              <a:t>niedersachsen@digitale-chancen.de</a:t>
            </a:r>
            <a:endParaRPr lang="de-DE" sz="2000" dirty="0">
              <a:solidFill>
                <a:srgbClr val="000000"/>
              </a:solidFill>
              <a:latin typeface="Lato Heavy"/>
              <a:ea typeface="+mn-lt"/>
              <a:cs typeface="+mn-lt"/>
            </a:endParaRPr>
          </a:p>
          <a:p>
            <a:pPr marL="72000" lvl="0" indent="0">
              <a:spcBef>
                <a:spcPts val="600"/>
              </a:spcBef>
              <a:spcAft>
                <a:spcPts val="600"/>
              </a:spcAft>
              <a:buClr>
                <a:srgbClr val="179C7D"/>
              </a:buClr>
              <a:buSzPct val="150000"/>
              <a:buNone/>
              <a:defRPr/>
            </a:pPr>
            <a:endParaRPr kumimoji="0" lang="de-DE" sz="2000" b="0" i="0" u="none" strike="noStrike" kern="1200" cap="none" spc="0" normalizeH="0" baseline="0" noProof="0" dirty="0">
              <a:ln>
                <a:noFill/>
              </a:ln>
              <a:solidFill>
                <a:srgbClr val="000000"/>
              </a:solidFill>
              <a:effectLst/>
              <a:uLnTx/>
              <a:uFillTx/>
              <a:latin typeface="Lato Heavy"/>
              <a:ea typeface="+mn-lt"/>
              <a:cs typeface="+mn-lt"/>
            </a:endParaRPr>
          </a:p>
        </p:txBody>
      </p:sp>
      <p:sp>
        <p:nvSpPr>
          <p:cNvPr id="5" name="Inhaltsplatzhalter 2"/>
          <p:cNvSpPr txBox="1">
            <a:spLocks/>
          </p:cNvSpPr>
          <p:nvPr/>
        </p:nvSpPr>
        <p:spPr bwMode="auto">
          <a:xfrm>
            <a:off x="622300" y="3962746"/>
            <a:ext cx="5400128" cy="976367"/>
          </a:xfrm>
          <a:prstGeom prst="rect">
            <a:avLst/>
          </a:prstGeom>
          <a:solidFill>
            <a:srgbClr val="EEEFEF"/>
          </a:solidFill>
          <a:ln w="12700">
            <a:solidFill>
              <a:srgbClr val="5CBAA4"/>
            </a:solidFill>
          </a:ln>
          <a:effec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71755" indent="0">
              <a:spcBef>
                <a:spcPts val="0"/>
              </a:spcBef>
              <a:spcAft>
                <a:spcPts val="0"/>
              </a:spcAft>
              <a:buClr>
                <a:srgbClr val="179C7D"/>
              </a:buClr>
              <a:buSzPct val="150000"/>
              <a:buNone/>
              <a:defRPr/>
            </a:pPr>
            <a:r>
              <a:rPr kumimoji="0" lang="de-DE" sz="2000" b="1" i="0" u="none" strike="noStrike" kern="1200" cap="none" spc="0" normalizeH="0" baseline="0" noProof="0" dirty="0">
                <a:ln>
                  <a:noFill/>
                </a:ln>
                <a:solidFill>
                  <a:srgbClr val="000000"/>
                </a:solidFill>
                <a:effectLst/>
                <a:uLnTx/>
                <a:uFillTx/>
                <a:latin typeface="Lato Heavy"/>
                <a:ea typeface="+mn-lt"/>
                <a:cs typeface="+mn-lt"/>
              </a:rPr>
              <a:t>Elke Kubitschke</a:t>
            </a:r>
            <a:r>
              <a:rPr lang="de-DE" sz="2000" b="1" dirty="0">
                <a:solidFill>
                  <a:srgbClr val="000000"/>
                </a:solidFill>
                <a:latin typeface="Lato Heavy"/>
                <a:ea typeface="+mn-lt"/>
                <a:cs typeface="+mn-lt"/>
              </a:rPr>
              <a:t> &amp; Stefan </a:t>
            </a:r>
            <a:r>
              <a:rPr lang="de-DE" sz="2000" b="1">
                <a:solidFill>
                  <a:srgbClr val="000000"/>
                </a:solidFill>
                <a:latin typeface="Lato Heavy"/>
                <a:ea typeface="+mn-lt"/>
                <a:cs typeface="+mn-lt"/>
              </a:rPr>
              <a:t>Ruhle</a:t>
            </a:r>
            <a:endParaRPr lang="de-DE" sz="2000" b="1" i="0" u="none" strike="noStrike" kern="1200" cap="none" spc="0" normalizeH="0" baseline="0" noProof="0" dirty="0">
              <a:ln>
                <a:noFill/>
              </a:ln>
              <a:solidFill>
                <a:srgbClr val="000000"/>
              </a:solidFill>
              <a:effectLst/>
              <a:uLnTx/>
              <a:uFillTx/>
              <a:latin typeface="Lato Heavy"/>
              <a:ea typeface="+mn-lt"/>
              <a:cs typeface="+mn-lt"/>
            </a:endParaRPr>
          </a:p>
          <a:p>
            <a:pPr marL="71755" marR="0" lvl="0" indent="0" algn="l" defTabSz="360000" rtl="0" eaLnBrk="1" fontAlgn="base" latinLnBrk="0" hangingPunct="1">
              <a:lnSpc>
                <a:spcPct val="100000"/>
              </a:lnSpc>
              <a:spcBef>
                <a:spcPts val="0"/>
              </a:spcBef>
              <a:spcAft>
                <a:spcPts val="0"/>
              </a:spcAft>
              <a:buClr>
                <a:srgbClr val="179C7D"/>
              </a:buClr>
              <a:buSzPct val="150000"/>
              <a:buFont typeface="Wingdings" pitchFamily="2" charset="2"/>
              <a:buNone/>
              <a:tabLst/>
              <a:defRPr/>
            </a:pPr>
            <a:r>
              <a:rPr kumimoji="0" lang="de-DE" sz="2000" b="1" i="0" u="none" strike="noStrike" kern="1200" cap="none" spc="0" normalizeH="0" baseline="0" noProof="0" dirty="0">
                <a:ln>
                  <a:noFill/>
                </a:ln>
                <a:solidFill>
                  <a:srgbClr val="179C7D"/>
                </a:solidFill>
                <a:effectLst/>
                <a:uLnTx/>
                <a:uFillTx/>
                <a:latin typeface="Lato Heavy"/>
                <a:ea typeface="+mn-lt"/>
                <a:cs typeface="+mn-lt"/>
              </a:rPr>
              <a:t>Braunschweig</a:t>
            </a:r>
            <a:endParaRPr lang="de-DE" sz="2000" b="1" i="0" u="none" strike="noStrike" kern="1200" cap="none" spc="0" normalizeH="0" baseline="0" noProof="0" dirty="0">
              <a:ln>
                <a:noFill/>
              </a:ln>
              <a:solidFill>
                <a:srgbClr val="179C7D"/>
              </a:solidFill>
              <a:effectLst/>
              <a:uLnTx/>
              <a:uFillTx/>
              <a:latin typeface="Lato Heavy"/>
              <a:ea typeface="+mn-lt"/>
              <a:cs typeface="+mn-lt"/>
            </a:endParaRPr>
          </a:p>
          <a:p>
            <a:pPr marL="71755" lvl="0" indent="0">
              <a:spcBef>
                <a:spcPts val="0"/>
              </a:spcBef>
              <a:spcAft>
                <a:spcPts val="0"/>
              </a:spcAft>
              <a:buClr>
                <a:srgbClr val="179C7D"/>
              </a:buClr>
              <a:buSzPct val="150000"/>
              <a:buNone/>
              <a:defRPr/>
            </a:pPr>
            <a:r>
              <a:rPr lang="de-DE" sz="2000" dirty="0">
                <a:latin typeface="Lato Heavy"/>
                <a:hlinkClick r:id="rId5"/>
              </a:rPr>
              <a:t>digitale.doerfer@arl-bs.niedersachsen.de</a:t>
            </a:r>
            <a:endParaRPr lang="de-DE" sz="2000" b="0" i="0" u="none" strike="noStrike" kern="1200" cap="none" spc="0" normalizeH="0" baseline="0" noProof="0" dirty="0">
              <a:ln>
                <a:noFill/>
              </a:ln>
              <a:solidFill>
                <a:srgbClr val="000000"/>
              </a:solidFill>
              <a:effectLst/>
              <a:uLnTx/>
              <a:uFillTx/>
              <a:latin typeface="Lato Heavy"/>
              <a:ea typeface="+mn-lt"/>
              <a:cs typeface="+mn-lt"/>
            </a:endParaRPr>
          </a:p>
        </p:txBody>
      </p:sp>
      <p:sp>
        <p:nvSpPr>
          <p:cNvPr id="6" name="Inhaltsplatzhalter 2"/>
          <p:cNvSpPr txBox="1">
            <a:spLocks/>
          </p:cNvSpPr>
          <p:nvPr/>
        </p:nvSpPr>
        <p:spPr bwMode="auto">
          <a:xfrm>
            <a:off x="6166171" y="3962746"/>
            <a:ext cx="5400128" cy="976367"/>
          </a:xfrm>
          <a:prstGeom prst="rect">
            <a:avLst/>
          </a:prstGeom>
          <a:solidFill>
            <a:srgbClr val="EEEFEF"/>
          </a:solidFill>
          <a:ln w="12700">
            <a:solidFill>
              <a:srgbClr val="5CBAA4"/>
            </a:solidFill>
          </a:ln>
          <a:effec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72000" marR="0" lvl="0" indent="0" algn="l" defTabSz="360000" rtl="0" eaLnBrk="1" fontAlgn="base" latinLnBrk="0" hangingPunct="1">
              <a:lnSpc>
                <a:spcPct val="100000"/>
              </a:lnSpc>
              <a:spcBef>
                <a:spcPts val="0"/>
              </a:spcBef>
              <a:spcAft>
                <a:spcPts val="0"/>
              </a:spcAft>
              <a:buClr>
                <a:srgbClr val="179C7D"/>
              </a:buClr>
              <a:buSzPct val="150000"/>
              <a:buFont typeface="Wingdings" pitchFamily="2" charset="2"/>
              <a:buNone/>
              <a:tabLst/>
              <a:defRPr/>
            </a:pPr>
            <a:r>
              <a:rPr kumimoji="0" lang="de-DE" sz="2000" b="1" i="0" u="none" strike="noStrike" kern="1200" cap="none" spc="0" normalizeH="0" baseline="0" noProof="0">
                <a:ln>
                  <a:noFill/>
                </a:ln>
                <a:effectLst/>
                <a:uLnTx/>
                <a:uFillTx/>
                <a:latin typeface="Lato Heavy"/>
                <a:ea typeface="+mn-lt"/>
                <a:cs typeface="+mn-lt"/>
              </a:rPr>
              <a:t>Anja Krutwa</a:t>
            </a:r>
          </a:p>
          <a:p>
            <a:pPr marL="72000" lvl="0" indent="0">
              <a:spcBef>
                <a:spcPts val="0"/>
              </a:spcBef>
              <a:spcAft>
                <a:spcPts val="0"/>
              </a:spcAft>
              <a:buClr>
                <a:srgbClr val="179C7D"/>
              </a:buClr>
              <a:buSzPct val="150000"/>
              <a:buNone/>
              <a:defRPr/>
            </a:pPr>
            <a:r>
              <a:rPr lang="de-DE" sz="2000" b="1">
                <a:solidFill>
                  <a:srgbClr val="179C7D"/>
                </a:solidFill>
                <a:latin typeface="Lato Heavy"/>
                <a:ea typeface="+mn-lt"/>
                <a:cs typeface="+mn-lt"/>
              </a:rPr>
              <a:t>Leine-Weser</a:t>
            </a:r>
            <a:r>
              <a:rPr kumimoji="0" lang="de-DE" sz="2000" b="1" i="0" u="none" strike="noStrike" kern="1200" cap="none" spc="0" normalizeH="0" baseline="0" noProof="0">
                <a:ln>
                  <a:noFill/>
                </a:ln>
                <a:solidFill>
                  <a:srgbClr val="179C7D"/>
                </a:solidFill>
                <a:effectLst/>
                <a:uLnTx/>
                <a:uFillTx/>
                <a:latin typeface="Lato Heavy"/>
                <a:ea typeface="+mn-lt"/>
                <a:cs typeface="+mn-lt"/>
              </a:rPr>
              <a:t/>
            </a:r>
            <a:br>
              <a:rPr kumimoji="0" lang="de-DE" sz="2000" b="1" i="0" u="none" strike="noStrike" kern="1200" cap="none" spc="0" normalizeH="0" baseline="0" noProof="0">
                <a:ln>
                  <a:noFill/>
                </a:ln>
                <a:solidFill>
                  <a:srgbClr val="179C7D"/>
                </a:solidFill>
                <a:effectLst/>
                <a:uLnTx/>
                <a:uFillTx/>
                <a:latin typeface="Lato Heavy"/>
                <a:ea typeface="+mn-lt"/>
                <a:cs typeface="+mn-lt"/>
              </a:rPr>
            </a:br>
            <a:r>
              <a:rPr lang="de-DE" sz="2000">
                <a:latin typeface="Lato Heavy"/>
                <a:hlinkClick r:id="rId6"/>
              </a:rPr>
              <a:t>digitale.doerfer@arl-lw.niedersachsen.de</a:t>
            </a:r>
            <a:endParaRPr kumimoji="0" lang="de-DE" sz="2000" b="0" i="0" u="none" strike="noStrike" kern="1200" cap="none" spc="0" normalizeH="0" baseline="0" noProof="0">
              <a:ln>
                <a:noFill/>
              </a:ln>
              <a:solidFill>
                <a:srgbClr val="000000"/>
              </a:solidFill>
              <a:effectLst/>
              <a:uLnTx/>
              <a:uFillTx/>
              <a:latin typeface="Lato Heavy"/>
              <a:ea typeface="+mn-lt"/>
              <a:cs typeface="+mn-lt"/>
            </a:endParaRPr>
          </a:p>
        </p:txBody>
      </p:sp>
      <p:sp>
        <p:nvSpPr>
          <p:cNvPr id="7" name="Inhaltsplatzhalter 2"/>
          <p:cNvSpPr txBox="1">
            <a:spLocks/>
          </p:cNvSpPr>
          <p:nvPr/>
        </p:nvSpPr>
        <p:spPr bwMode="auto">
          <a:xfrm>
            <a:off x="526124" y="3450844"/>
            <a:ext cx="5409056" cy="346841"/>
          </a:xfrm>
          <a:prstGeom prst="rect">
            <a:avLst/>
          </a:prstGeom>
          <a:noFill/>
          <a:ln w="38100">
            <a:noFill/>
          </a:ln>
          <a:effec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Lato Heavy"/>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72000" indent="0">
              <a:spcBef>
                <a:spcPts val="1200"/>
              </a:spcBef>
              <a:spcAft>
                <a:spcPts val="1200"/>
              </a:spcAft>
              <a:buFont typeface="Wingdings" pitchFamily="2" charset="2"/>
              <a:buNone/>
            </a:pPr>
            <a:r>
              <a:rPr lang="de-DE" sz="2200" b="1" kern="0"/>
              <a:t>Ämter für regionale Landesentwicklung</a:t>
            </a:r>
          </a:p>
        </p:txBody>
      </p:sp>
      <p:sp>
        <p:nvSpPr>
          <p:cNvPr id="8" name="Inhaltsplatzhalter 2"/>
          <p:cNvSpPr txBox="1">
            <a:spLocks/>
          </p:cNvSpPr>
          <p:nvPr/>
        </p:nvSpPr>
        <p:spPr bwMode="auto">
          <a:xfrm>
            <a:off x="622300" y="5104172"/>
            <a:ext cx="5400128" cy="976367"/>
          </a:xfrm>
          <a:prstGeom prst="rect">
            <a:avLst/>
          </a:prstGeom>
          <a:solidFill>
            <a:srgbClr val="EEEFEF"/>
          </a:solidFill>
          <a:ln w="12700">
            <a:solidFill>
              <a:srgbClr val="5CBAA4"/>
            </a:solidFill>
          </a:ln>
          <a:effec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72000" marR="0" lvl="0" indent="0" algn="l" defTabSz="360000" rtl="0" eaLnBrk="1" fontAlgn="base" latinLnBrk="0" hangingPunct="1">
              <a:lnSpc>
                <a:spcPct val="100000"/>
              </a:lnSpc>
              <a:spcBef>
                <a:spcPts val="0"/>
              </a:spcBef>
              <a:spcAft>
                <a:spcPts val="0"/>
              </a:spcAft>
              <a:buClr>
                <a:srgbClr val="179C7D"/>
              </a:buClr>
              <a:buSzPct val="150000"/>
              <a:buFont typeface="Wingdings" pitchFamily="2" charset="2"/>
              <a:buNone/>
              <a:tabLst/>
              <a:defRPr/>
            </a:pPr>
            <a:r>
              <a:rPr kumimoji="0" lang="de-DE" sz="2000" b="1" i="0" u="none" strike="noStrike" kern="1200" cap="none" spc="0" normalizeH="0" baseline="0" noProof="0">
                <a:ln>
                  <a:noFill/>
                </a:ln>
                <a:solidFill>
                  <a:srgbClr val="000000"/>
                </a:solidFill>
                <a:effectLst/>
                <a:uLnTx/>
                <a:uFillTx/>
                <a:latin typeface="Lato Heavy"/>
                <a:ea typeface="+mn-lt"/>
                <a:cs typeface="+mn-lt"/>
              </a:rPr>
              <a:t>Lilli Oldenburger</a:t>
            </a:r>
            <a:br>
              <a:rPr kumimoji="0" lang="de-DE" sz="2000" b="1" i="0" u="none" strike="noStrike" kern="1200" cap="none" spc="0" normalizeH="0" baseline="0" noProof="0">
                <a:ln>
                  <a:noFill/>
                </a:ln>
                <a:solidFill>
                  <a:srgbClr val="000000"/>
                </a:solidFill>
                <a:effectLst/>
                <a:uLnTx/>
                <a:uFillTx/>
                <a:latin typeface="Lato Heavy"/>
                <a:ea typeface="+mn-lt"/>
                <a:cs typeface="+mn-lt"/>
              </a:rPr>
            </a:br>
            <a:r>
              <a:rPr lang="de-DE" sz="2000" b="1">
                <a:solidFill>
                  <a:srgbClr val="179C7D"/>
                </a:solidFill>
                <a:latin typeface="Lato Heavy"/>
                <a:ea typeface="+mn-lt"/>
                <a:cs typeface="+mn-lt"/>
              </a:rPr>
              <a:t>Lüneburg</a:t>
            </a:r>
            <a:endParaRPr kumimoji="0" lang="de-DE" sz="2000" b="1" i="0" u="none" strike="noStrike" kern="1200" cap="none" spc="0" normalizeH="0" baseline="0" noProof="0">
              <a:ln>
                <a:noFill/>
              </a:ln>
              <a:solidFill>
                <a:srgbClr val="179C7D"/>
              </a:solidFill>
              <a:effectLst/>
              <a:uLnTx/>
              <a:uFillTx/>
              <a:latin typeface="Lato Heavy"/>
              <a:ea typeface="+mn-lt"/>
              <a:cs typeface="+mn-lt"/>
            </a:endParaRPr>
          </a:p>
          <a:p>
            <a:pPr marL="72000" lvl="0" indent="0">
              <a:spcBef>
                <a:spcPts val="0"/>
              </a:spcBef>
              <a:spcAft>
                <a:spcPts val="0"/>
              </a:spcAft>
              <a:buClr>
                <a:srgbClr val="179C7D"/>
              </a:buClr>
              <a:buSzPct val="150000"/>
              <a:buNone/>
              <a:defRPr/>
            </a:pPr>
            <a:r>
              <a:rPr lang="de-DE" sz="2000">
                <a:latin typeface="Lato Heavy"/>
                <a:hlinkClick r:id="rId7"/>
              </a:rPr>
              <a:t>digitale.doerfer@arl-lg.niedersachsen.de</a:t>
            </a:r>
            <a:endParaRPr kumimoji="0" lang="de-DE" sz="2000" b="0" i="0" u="none" strike="noStrike" kern="1200" cap="none" spc="0" normalizeH="0" baseline="0" noProof="0">
              <a:ln>
                <a:noFill/>
              </a:ln>
              <a:solidFill>
                <a:srgbClr val="000000"/>
              </a:solidFill>
              <a:effectLst/>
              <a:uLnTx/>
              <a:uFillTx/>
              <a:latin typeface="Lato Heavy"/>
              <a:ea typeface="+mn-lt"/>
              <a:cs typeface="+mn-lt"/>
            </a:endParaRPr>
          </a:p>
        </p:txBody>
      </p:sp>
      <p:sp>
        <p:nvSpPr>
          <p:cNvPr id="9" name="Inhaltsplatzhalter 2"/>
          <p:cNvSpPr txBox="1">
            <a:spLocks/>
          </p:cNvSpPr>
          <p:nvPr/>
        </p:nvSpPr>
        <p:spPr bwMode="auto">
          <a:xfrm>
            <a:off x="6166171" y="5104173"/>
            <a:ext cx="5400128" cy="976367"/>
          </a:xfrm>
          <a:prstGeom prst="rect">
            <a:avLst/>
          </a:prstGeom>
          <a:solidFill>
            <a:srgbClr val="EEEFEF"/>
          </a:solidFill>
          <a:ln w="12700">
            <a:solidFill>
              <a:srgbClr val="5CBAA4"/>
            </a:solidFill>
          </a:ln>
          <a:effec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72000" marR="0" lvl="0" indent="0" algn="l" defTabSz="360000" rtl="0" eaLnBrk="1" fontAlgn="base" latinLnBrk="0" hangingPunct="1">
              <a:lnSpc>
                <a:spcPct val="100000"/>
              </a:lnSpc>
              <a:spcBef>
                <a:spcPts val="0"/>
              </a:spcBef>
              <a:spcAft>
                <a:spcPts val="0"/>
              </a:spcAft>
              <a:buClr>
                <a:srgbClr val="179C7D"/>
              </a:buClr>
              <a:buSzPct val="150000"/>
              <a:buFont typeface="Wingdings" pitchFamily="2" charset="2"/>
              <a:buNone/>
              <a:tabLst/>
              <a:defRPr/>
            </a:pPr>
            <a:r>
              <a:rPr kumimoji="0" lang="de-DE" sz="2000" b="1" i="0" u="none" strike="noStrike" kern="1200" cap="none" spc="0" normalizeH="0" baseline="0" noProof="0">
                <a:ln>
                  <a:noFill/>
                </a:ln>
                <a:solidFill>
                  <a:srgbClr val="000000"/>
                </a:solidFill>
                <a:effectLst/>
                <a:uLnTx/>
                <a:uFillTx/>
                <a:latin typeface="Lato Heavy"/>
                <a:ea typeface="+mn-lt"/>
                <a:cs typeface="+mn-lt"/>
              </a:rPr>
              <a:t>Horst Wagenaar</a:t>
            </a:r>
          </a:p>
          <a:p>
            <a:pPr marL="71755" marR="0" lvl="0" indent="0" algn="l" defTabSz="360000" rtl="0" eaLnBrk="1" fontAlgn="base" latinLnBrk="0" hangingPunct="1">
              <a:lnSpc>
                <a:spcPct val="100000"/>
              </a:lnSpc>
              <a:spcBef>
                <a:spcPts val="0"/>
              </a:spcBef>
              <a:spcAft>
                <a:spcPts val="0"/>
              </a:spcAft>
              <a:buClr>
                <a:srgbClr val="179C7D"/>
              </a:buClr>
              <a:buSzPct val="150000"/>
              <a:buFont typeface="Wingdings" pitchFamily="2" charset="2"/>
              <a:buNone/>
              <a:tabLst/>
              <a:defRPr/>
            </a:pPr>
            <a:r>
              <a:rPr lang="de-DE" sz="2000" b="1">
                <a:solidFill>
                  <a:srgbClr val="179C7D"/>
                </a:solidFill>
                <a:latin typeface="Lato Heavy"/>
                <a:ea typeface="+mn-lt"/>
                <a:cs typeface="+mn-lt"/>
              </a:rPr>
              <a:t>Weser-Ems</a:t>
            </a:r>
            <a:endParaRPr lang="de-DE" sz="2000" b="1" i="0" u="none" strike="noStrike" kern="1200" cap="none" spc="0" normalizeH="0" baseline="0" noProof="0">
              <a:ln>
                <a:noFill/>
              </a:ln>
              <a:solidFill>
                <a:srgbClr val="179C7D"/>
              </a:solidFill>
              <a:effectLst/>
              <a:uLnTx/>
              <a:uFillTx/>
              <a:latin typeface="Lato Heavy"/>
              <a:ea typeface="+mn-lt"/>
              <a:cs typeface="+mn-lt"/>
            </a:endParaRPr>
          </a:p>
          <a:p>
            <a:pPr marL="72000" lvl="0" indent="0">
              <a:spcBef>
                <a:spcPts val="0"/>
              </a:spcBef>
              <a:spcAft>
                <a:spcPts val="0"/>
              </a:spcAft>
              <a:buClr>
                <a:srgbClr val="179C7D"/>
              </a:buClr>
              <a:buSzPct val="150000"/>
              <a:buNone/>
              <a:defRPr/>
            </a:pPr>
            <a:r>
              <a:rPr lang="de-DE" sz="2000">
                <a:latin typeface="Lato Heavy"/>
                <a:hlinkClick r:id="rId8"/>
              </a:rPr>
              <a:t>digitale.doerfer@arl-we.niedersachsen.de</a:t>
            </a:r>
            <a:endParaRPr kumimoji="0" lang="de-DE" sz="2000" b="0" i="0" u="none" strike="noStrike" kern="1200" cap="none" spc="0" normalizeH="0" baseline="0" noProof="0">
              <a:ln>
                <a:noFill/>
              </a:ln>
              <a:solidFill>
                <a:srgbClr val="000000"/>
              </a:solidFill>
              <a:effectLst/>
              <a:uLnTx/>
              <a:uFillTx/>
              <a:latin typeface="Lato Heavy"/>
              <a:ea typeface="+mn-lt"/>
              <a:cs typeface="+mn-lt"/>
            </a:endParaRPr>
          </a:p>
        </p:txBody>
      </p:sp>
      <p:sp>
        <p:nvSpPr>
          <p:cNvPr id="10" name="Titel 1">
            <a:extLst>
              <a:ext uri="{FF2B5EF4-FFF2-40B4-BE49-F238E27FC236}">
                <a16:creationId xmlns:a16="http://schemas.microsoft.com/office/drawing/2014/main" id="{A4814C90-4288-D306-0807-C0E0FA442802}"/>
              </a:ext>
            </a:extLst>
          </p:cNvPr>
          <p:cNvSpPr txBox="1">
            <a:spLocks/>
          </p:cNvSpPr>
          <p:nvPr/>
        </p:nvSpPr>
        <p:spPr bwMode="auto">
          <a:xfrm>
            <a:off x="622300" y="69439"/>
            <a:ext cx="8511190" cy="430887"/>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a:solidFill>
                  <a:schemeClr val="tx2"/>
                </a:solidFill>
                <a:latin typeface="Lato Heavy"/>
              </a:rPr>
              <a:t>Kontakt</a:t>
            </a:r>
            <a:endParaRPr lang="de-DE" sz="1800" kern="0">
              <a:solidFill>
                <a:schemeClr val="tx2"/>
              </a:solidFill>
              <a:latin typeface="Lato Heavy"/>
            </a:endParaRPr>
          </a:p>
        </p:txBody>
      </p:sp>
      <p:sp>
        <p:nvSpPr>
          <p:cNvPr id="11" name="Inhaltsplatzhalter 2"/>
          <p:cNvSpPr txBox="1">
            <a:spLocks/>
          </p:cNvSpPr>
          <p:nvPr/>
        </p:nvSpPr>
        <p:spPr bwMode="auto">
          <a:xfrm>
            <a:off x="526124" y="649320"/>
            <a:ext cx="5409056" cy="346841"/>
          </a:xfrm>
          <a:prstGeom prst="rect">
            <a:avLst/>
          </a:prstGeom>
          <a:noFill/>
          <a:ln w="38100">
            <a:noFill/>
          </a:ln>
          <a:effec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Lato Heavy"/>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Lato Heavy"/>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72000" indent="0">
              <a:spcBef>
                <a:spcPts val="1200"/>
              </a:spcBef>
              <a:spcAft>
                <a:spcPts val="1200"/>
              </a:spcAft>
              <a:buFont typeface="Wingdings" pitchFamily="2" charset="2"/>
              <a:buNone/>
            </a:pPr>
            <a:r>
              <a:rPr lang="de-DE" sz="2200" b="1" kern="0"/>
              <a:t>Projektpartner</a:t>
            </a:r>
          </a:p>
        </p:txBody>
      </p:sp>
      <p:sp>
        <p:nvSpPr>
          <p:cNvPr id="12" name="Inhaltsplatzhalter 2"/>
          <p:cNvSpPr txBox="1">
            <a:spLocks/>
          </p:cNvSpPr>
          <p:nvPr/>
        </p:nvSpPr>
        <p:spPr bwMode="auto">
          <a:xfrm>
            <a:off x="622300" y="2221431"/>
            <a:ext cx="5400128" cy="976367"/>
          </a:xfrm>
          <a:prstGeom prst="rect">
            <a:avLst/>
          </a:prstGeom>
          <a:solidFill>
            <a:srgbClr val="EEEFEF"/>
          </a:solidFill>
          <a:ln w="12700">
            <a:solidFill>
              <a:srgbClr val="5CBAA4"/>
            </a:solidFill>
          </a:ln>
          <a:effectLst/>
        </p:spPr>
        <p:txBody>
          <a:bodyPr vert="horz" wrap="square" lIns="0" tIns="0" rIns="0" bIns="0" numCol="1" anchor="t" anchorCtr="0" compatLnSpc="1">
            <a:prstTxWarp prst="textNoShape">
              <a:avLst/>
            </a:prstTxWarp>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72000" lvl="0" indent="0">
              <a:spcBef>
                <a:spcPts val="600"/>
              </a:spcBef>
              <a:spcAft>
                <a:spcPts val="600"/>
              </a:spcAft>
              <a:buClr>
                <a:srgbClr val="179C7D"/>
              </a:buClr>
              <a:buSzPct val="150000"/>
              <a:buNone/>
              <a:defRPr/>
            </a:pPr>
            <a:r>
              <a:rPr kumimoji="0" lang="de-DE" sz="2000" b="1" i="0" u="none" strike="noStrike" kern="1200" cap="none" spc="0" normalizeH="0" baseline="0" noProof="0" dirty="0" smtClean="0">
                <a:ln>
                  <a:noFill/>
                </a:ln>
                <a:solidFill>
                  <a:srgbClr val="000000"/>
                </a:solidFill>
                <a:effectLst/>
                <a:uLnTx/>
                <a:uFillTx/>
                <a:latin typeface="Lato Heavy"/>
                <a:ea typeface="+mn-lt"/>
                <a:cs typeface="+mn-lt"/>
              </a:rPr>
              <a:t>Fabienne Hammer</a:t>
            </a:r>
            <a:r>
              <a:rPr kumimoji="0" lang="de-DE" sz="2000" b="1" i="0" u="none" strike="noStrike" kern="1200" cap="none" spc="0" normalizeH="0" baseline="0" noProof="0" dirty="0">
                <a:ln>
                  <a:noFill/>
                </a:ln>
                <a:solidFill>
                  <a:srgbClr val="000000"/>
                </a:solidFill>
                <a:effectLst/>
                <a:uLnTx/>
                <a:uFillTx/>
                <a:latin typeface="Lato Heavy"/>
                <a:ea typeface="+mn-lt"/>
                <a:cs typeface="+mn-lt"/>
              </a:rPr>
              <a:t/>
            </a:r>
            <a:br>
              <a:rPr kumimoji="0" lang="de-DE" sz="2000" b="1" i="0" u="none" strike="noStrike" kern="1200" cap="none" spc="0" normalizeH="0" baseline="0" noProof="0" dirty="0">
                <a:ln>
                  <a:noFill/>
                </a:ln>
                <a:solidFill>
                  <a:srgbClr val="000000"/>
                </a:solidFill>
                <a:effectLst/>
                <a:uLnTx/>
                <a:uFillTx/>
                <a:latin typeface="Lato Heavy"/>
                <a:ea typeface="+mn-lt"/>
                <a:cs typeface="+mn-lt"/>
              </a:rPr>
            </a:br>
            <a:r>
              <a:rPr kumimoji="0" lang="de-DE" sz="2000" b="1" i="0" u="none" strike="noStrike" kern="1200" cap="none" spc="0" normalizeH="0" baseline="0" noProof="0" dirty="0" smtClean="0">
                <a:ln>
                  <a:noFill/>
                </a:ln>
                <a:solidFill>
                  <a:srgbClr val="179C7D"/>
                </a:solidFill>
                <a:effectLst/>
                <a:uLnTx/>
                <a:uFillTx/>
                <a:latin typeface="Lato Heavy"/>
                <a:ea typeface="+mn-lt"/>
                <a:cs typeface="+mn-lt"/>
              </a:rPr>
              <a:t>Fraunhofer</a:t>
            </a:r>
            <a:r>
              <a:rPr kumimoji="0" lang="de-DE" sz="2000" b="1" i="0" u="none" strike="noStrike" kern="1200" cap="none" spc="0" normalizeH="0" noProof="0" dirty="0" smtClean="0">
                <a:ln>
                  <a:noFill/>
                </a:ln>
                <a:solidFill>
                  <a:srgbClr val="179C7D"/>
                </a:solidFill>
                <a:effectLst/>
                <a:uLnTx/>
                <a:uFillTx/>
                <a:latin typeface="Lato Heavy"/>
                <a:ea typeface="+mn-lt"/>
                <a:cs typeface="+mn-lt"/>
              </a:rPr>
              <a:t> IESE</a:t>
            </a:r>
            <a:r>
              <a:rPr kumimoji="0" lang="de-DE" sz="2000" b="1" i="0" u="none" strike="noStrike" kern="1200" cap="none" spc="0" normalizeH="0" baseline="0" noProof="0" dirty="0">
                <a:ln>
                  <a:noFill/>
                </a:ln>
                <a:solidFill>
                  <a:srgbClr val="179C7D"/>
                </a:solidFill>
                <a:effectLst/>
                <a:uLnTx/>
                <a:uFillTx/>
                <a:latin typeface="Lato Heavy"/>
                <a:ea typeface="+mn-lt"/>
                <a:cs typeface="+mn-lt"/>
              </a:rPr>
              <a:t/>
            </a:r>
            <a:br>
              <a:rPr kumimoji="0" lang="de-DE" sz="2000" b="1" i="0" u="none" strike="noStrike" kern="1200" cap="none" spc="0" normalizeH="0" baseline="0" noProof="0" dirty="0">
                <a:ln>
                  <a:noFill/>
                </a:ln>
                <a:solidFill>
                  <a:srgbClr val="179C7D"/>
                </a:solidFill>
                <a:effectLst/>
                <a:uLnTx/>
                <a:uFillTx/>
                <a:latin typeface="Lato Heavy"/>
                <a:ea typeface="+mn-lt"/>
                <a:cs typeface="+mn-lt"/>
              </a:rPr>
            </a:br>
            <a:r>
              <a:rPr lang="de-DE" sz="2000" dirty="0" smtClean="0">
                <a:solidFill>
                  <a:srgbClr val="000000"/>
                </a:solidFill>
                <a:latin typeface="Lato Heavy"/>
                <a:ea typeface="+mn-lt"/>
                <a:cs typeface="+mn-lt"/>
                <a:hlinkClick r:id="rId9"/>
              </a:rPr>
              <a:t>fabienne.hammer@iese.faunhofer.de</a:t>
            </a:r>
            <a:endParaRPr lang="de-DE" sz="2000" dirty="0">
              <a:solidFill>
                <a:srgbClr val="000000"/>
              </a:solidFill>
              <a:latin typeface="Lato Heavy"/>
              <a:ea typeface="+mn-lt"/>
              <a:cs typeface="+mn-lt"/>
            </a:endParaRPr>
          </a:p>
          <a:p>
            <a:pPr marL="72000" lvl="0" indent="0">
              <a:spcBef>
                <a:spcPts val="600"/>
              </a:spcBef>
              <a:spcAft>
                <a:spcPts val="600"/>
              </a:spcAft>
              <a:buClr>
                <a:srgbClr val="179C7D"/>
              </a:buClr>
              <a:buSzPct val="150000"/>
              <a:buNone/>
              <a:defRPr/>
            </a:pPr>
            <a:endParaRPr kumimoji="0" lang="de-DE" sz="2000" b="0" i="0" u="none" strike="noStrike" kern="1200" cap="none" spc="0" normalizeH="0" baseline="0" noProof="0" dirty="0">
              <a:ln>
                <a:noFill/>
              </a:ln>
              <a:solidFill>
                <a:srgbClr val="000000"/>
              </a:solidFill>
              <a:effectLst/>
              <a:uLnTx/>
              <a:uFillTx/>
              <a:latin typeface="Lato Heavy"/>
              <a:ea typeface="+mn-lt"/>
              <a:cs typeface="+mn-lt"/>
            </a:endParaRPr>
          </a:p>
        </p:txBody>
      </p:sp>
    </p:spTree>
    <p:extLst>
      <p:ext uri="{BB962C8B-B14F-4D97-AF65-F5344CB8AC3E}">
        <p14:creationId xmlns:p14="http://schemas.microsoft.com/office/powerpoint/2010/main" val="41754702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9165244" cy="707886"/>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r>
              <a:rPr lang="de-DE" sz="2800" dirty="0" smtClean="0">
                <a:solidFill>
                  <a:schemeClr val="tx2"/>
                </a:solidFill>
                <a:latin typeface="Lato Heavy"/>
                <a:ea typeface="Lato Heavy" charset="0"/>
                <a:cs typeface="Lato Heavy" charset="0"/>
              </a:rPr>
              <a:t>Gelungene Umsetzung vor Ort</a:t>
            </a:r>
            <a:endParaRPr lang="de-DE" sz="2800" dirty="0">
              <a:solidFill>
                <a:schemeClr val="tx2"/>
              </a:solidFill>
              <a:latin typeface="Lato Heavy"/>
              <a:ea typeface="Lato Heavy" charset="0"/>
              <a:cs typeface="Lato Heavy" charset="0"/>
            </a:endParaRPr>
          </a:p>
          <a:p>
            <a:r>
              <a:rPr lang="de-DE" sz="1800" kern="0" dirty="0" smtClean="0">
                <a:solidFill>
                  <a:schemeClr val="tx2"/>
                </a:solidFill>
                <a:latin typeface="Lato Heavy"/>
              </a:rPr>
              <a:t>Freigeschaltet: </a:t>
            </a:r>
            <a:r>
              <a:rPr lang="de-DE" sz="1800" kern="0" dirty="0">
                <a:solidFill>
                  <a:schemeClr val="tx2"/>
                </a:solidFill>
                <a:latin typeface="Lato Heavy"/>
              </a:rPr>
              <a:t>W</a:t>
            </a:r>
            <a:r>
              <a:rPr lang="de-DE" sz="1800" kern="0" dirty="0" smtClean="0">
                <a:solidFill>
                  <a:schemeClr val="tx2"/>
                </a:solidFill>
                <a:latin typeface="Lato Heavy"/>
              </a:rPr>
              <a:t>ie geht es weiter?</a:t>
            </a:r>
            <a:endParaRPr lang="de-DE" sz="1800" kern="0" dirty="0">
              <a:solidFill>
                <a:schemeClr val="tx2"/>
              </a:solidFill>
              <a:latin typeface="Lato Heavy"/>
            </a:endParaRPr>
          </a:p>
        </p:txBody>
      </p:sp>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0662" y="2706129"/>
            <a:ext cx="4201298" cy="3150973"/>
          </a:xfrm>
          <a:prstGeom prst="rect">
            <a:avLst/>
          </a:prstGeom>
          <a:ln w="12700">
            <a:solidFill>
              <a:schemeClr val="tx1"/>
            </a:solidFill>
          </a:ln>
        </p:spPr>
      </p:pic>
      <p:sp>
        <p:nvSpPr>
          <p:cNvPr id="6" name="TextBox 1"/>
          <p:cNvSpPr txBox="1"/>
          <p:nvPr/>
        </p:nvSpPr>
        <p:spPr>
          <a:xfrm>
            <a:off x="10291671" y="5857102"/>
            <a:ext cx="1386615" cy="261610"/>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40000"/>
              </a:spcAft>
              <a:buClrTx/>
              <a:buSzTx/>
              <a:buFont typeface="Wingdings" pitchFamily="2" charset="2"/>
              <a:buNone/>
              <a:tabLst/>
              <a:defRPr/>
            </a:pPr>
            <a:r>
              <a:rPr kumimoji="0" lang="de-DE" sz="1100" b="0" i="0" u="none" strike="noStrike" kern="1200" cap="none" spc="0" normalizeH="0" baseline="0" noProof="0" dirty="0" smtClean="0">
                <a:ln>
                  <a:noFill/>
                </a:ln>
                <a:solidFill>
                  <a:srgbClr val="000000">
                    <a:lumMod val="50000"/>
                  </a:srgbClr>
                </a:solidFill>
                <a:effectLst/>
                <a:uLnTx/>
                <a:uFillTx/>
                <a:latin typeface="Lato Heavy"/>
              </a:rPr>
              <a:t>© Stadt Geestland</a:t>
            </a:r>
            <a:endParaRPr kumimoji="0" lang="de-DE" sz="1100" b="0" i="0" u="none" strike="noStrike" kern="1200" cap="none" spc="0" normalizeH="0" baseline="0" noProof="0" dirty="0">
              <a:ln>
                <a:noFill/>
              </a:ln>
              <a:solidFill>
                <a:srgbClr val="000000">
                  <a:lumMod val="50000"/>
                </a:srgbClr>
              </a:solidFill>
              <a:effectLst/>
              <a:uLnTx/>
              <a:uFillTx/>
              <a:latin typeface="Lato Heavy"/>
            </a:endParaRPr>
          </a:p>
        </p:txBody>
      </p:sp>
      <p:pic>
        <p:nvPicPr>
          <p:cNvPr id="3" name="Grafik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300" y="1217971"/>
            <a:ext cx="9156192" cy="1383792"/>
          </a:xfrm>
          <a:prstGeom prst="rect">
            <a:avLst/>
          </a:prstGeom>
          <a:ln w="12700">
            <a:solidFill>
              <a:schemeClr val="tx1"/>
            </a:solidFill>
          </a:ln>
        </p:spPr>
      </p:pic>
      <p:sp>
        <p:nvSpPr>
          <p:cNvPr id="8" name="Textfeld 7"/>
          <p:cNvSpPr txBox="1"/>
          <p:nvPr/>
        </p:nvSpPr>
        <p:spPr>
          <a:xfrm>
            <a:off x="603068" y="6433864"/>
            <a:ext cx="7957038" cy="338554"/>
          </a:xfrm>
          <a:prstGeom prst="rect">
            <a:avLst/>
          </a:prstGeom>
          <a:noFill/>
        </p:spPr>
        <p:txBody>
          <a:bodyPr wrap="square" rtlCol="0">
            <a:spAutoFit/>
          </a:bodyPr>
          <a:lstStyle/>
          <a:p>
            <a:r>
              <a:rPr lang="de-DE" sz="1600" dirty="0">
                <a:latin typeface="Lato Heavy"/>
              </a:rPr>
              <a:t>Alle Infos unter: </a:t>
            </a:r>
            <a:r>
              <a:rPr lang="de-DE" sz="1600" dirty="0">
                <a:latin typeface="Lato Heavy"/>
                <a:hlinkClick r:id="rId5"/>
              </a:rPr>
              <a:t>https://</a:t>
            </a:r>
            <a:r>
              <a:rPr lang="de-DE" sz="1600" dirty="0" smtClean="0">
                <a:latin typeface="Lato Heavy"/>
                <a:hlinkClick r:id="rId5"/>
              </a:rPr>
              <a:t>www.digitale-doerfer-niedersachsen.de/gelungene-umsetzung/</a:t>
            </a:r>
            <a:endParaRPr lang="de-DE" sz="1600" dirty="0" smtClean="0">
              <a:latin typeface="Lato Heavy"/>
            </a:endParaRPr>
          </a:p>
        </p:txBody>
      </p:sp>
      <p:sp>
        <p:nvSpPr>
          <p:cNvPr id="10" name="Textfeld 9"/>
          <p:cNvSpPr txBox="1"/>
          <p:nvPr/>
        </p:nvSpPr>
        <p:spPr>
          <a:xfrm>
            <a:off x="622300" y="3600383"/>
            <a:ext cx="5951495" cy="2296013"/>
          </a:xfrm>
          <a:prstGeom prst="rect">
            <a:avLst/>
          </a:prstGeom>
          <a:noFill/>
          <a:ln w="12700">
            <a:solidFill>
              <a:srgbClr val="179C7D"/>
            </a:solidFill>
          </a:ln>
        </p:spPr>
        <p:txBody>
          <a:bodyPr wrap="square" lIns="91440" tIns="45720" rIns="91440" bIns="45720" rtlCol="0" anchor="t">
            <a:spAutoFit/>
          </a:bodyPr>
          <a:lstStyle/>
          <a:p>
            <a:pPr marL="180000">
              <a:buClr>
                <a:srgbClr val="179C7D"/>
              </a:buClr>
              <a:buSzPct val="100000"/>
            </a:pPr>
            <a:r>
              <a:rPr lang="de-DE" sz="2400" b="1" dirty="0" smtClean="0">
                <a:solidFill>
                  <a:srgbClr val="179C7D"/>
                </a:solidFill>
                <a:latin typeface="Lato Heavy"/>
              </a:rPr>
              <a:t>Vorlagen für</a:t>
            </a:r>
          </a:p>
          <a:p>
            <a:pPr marL="522900" indent="-342900">
              <a:buClr>
                <a:srgbClr val="179C7D"/>
              </a:buClr>
              <a:buSzPct val="100000"/>
              <a:buFont typeface="Wingdings" panose="05000000000000000000" pitchFamily="2" charset="2"/>
              <a:buChar char="Ø"/>
            </a:pPr>
            <a:r>
              <a:rPr lang="de-DE" sz="2000" dirty="0" smtClean="0">
                <a:latin typeface="Lato Heavy"/>
              </a:rPr>
              <a:t>Printmaterial</a:t>
            </a:r>
          </a:p>
          <a:p>
            <a:pPr marL="522900" indent="-342900">
              <a:buClr>
                <a:srgbClr val="179C7D"/>
              </a:buClr>
              <a:buSzPct val="100000"/>
              <a:buFont typeface="Wingdings" panose="05000000000000000000" pitchFamily="2" charset="2"/>
              <a:buChar char="Ø"/>
            </a:pPr>
            <a:r>
              <a:rPr lang="de-DE" sz="2000" dirty="0" smtClean="0">
                <a:latin typeface="Lato Heavy"/>
              </a:rPr>
              <a:t>Social Media</a:t>
            </a:r>
          </a:p>
          <a:p>
            <a:pPr marL="180000">
              <a:buClr>
                <a:srgbClr val="179C7D"/>
              </a:buClr>
              <a:buSzPct val="100000"/>
            </a:pPr>
            <a:r>
              <a:rPr lang="de-DE" sz="2400" b="1" dirty="0" smtClean="0">
                <a:solidFill>
                  <a:srgbClr val="179C7D"/>
                </a:solidFill>
                <a:latin typeface="Lato Heavy"/>
              </a:rPr>
              <a:t>Infopräsentation</a:t>
            </a:r>
          </a:p>
          <a:p>
            <a:pPr marL="522900" indent="-342900">
              <a:buClr>
                <a:srgbClr val="179C7D"/>
              </a:buClr>
              <a:buSzPct val="100000"/>
              <a:buFont typeface="Wingdings" panose="05000000000000000000" pitchFamily="2" charset="2"/>
              <a:buChar char="Ø"/>
            </a:pPr>
            <a:r>
              <a:rPr lang="de-DE" sz="2000" b="1" dirty="0" smtClean="0">
                <a:latin typeface="Lato Heavy"/>
              </a:rPr>
              <a:t>Arbeiten </a:t>
            </a:r>
            <a:r>
              <a:rPr lang="de-DE" sz="2000" b="1" dirty="0" smtClean="0">
                <a:latin typeface="Lato Heavy"/>
              </a:rPr>
              <a:t>mit der Digitale Dörfer Plattform</a:t>
            </a:r>
            <a:endParaRPr lang="de-DE" b="1" dirty="0">
              <a:latin typeface="Lato Heavy"/>
            </a:endParaRPr>
          </a:p>
        </p:txBody>
      </p:sp>
    </p:spTree>
    <p:extLst>
      <p:ext uri="{BB962C8B-B14F-4D97-AF65-F5344CB8AC3E}">
        <p14:creationId xmlns:p14="http://schemas.microsoft.com/office/powerpoint/2010/main" val="32807469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3"/>
          <p:cNvSpPr txBox="1"/>
          <p:nvPr/>
        </p:nvSpPr>
        <p:spPr>
          <a:xfrm>
            <a:off x="622300" y="1285602"/>
            <a:ext cx="10918059" cy="4382738"/>
          </a:xfrm>
          <a:prstGeom prst="rect">
            <a:avLst/>
          </a:prstGeom>
          <a:noFill/>
          <a:ln w="12700">
            <a:solidFill>
              <a:srgbClr val="179C7D"/>
            </a:solidFill>
          </a:ln>
        </p:spPr>
        <p:txBody>
          <a:bodyPr wrap="square" lIns="91440" tIns="45720" rIns="91440" bIns="45720" rtlCol="0" anchor="t">
            <a:spAutoFit/>
          </a:bodyPr>
          <a:lstStyle/>
          <a:p>
            <a:pPr marL="180000">
              <a:buClr>
                <a:srgbClr val="179C7D"/>
              </a:buClr>
              <a:buSzPct val="100000"/>
            </a:pPr>
            <a:r>
              <a:rPr lang="de-DE" sz="2000" dirty="0">
                <a:latin typeface="Lato Heavy"/>
              </a:rPr>
              <a:t>Durch die individuelle Gestaltung ergeben sich vielfältige Beteiligungsmöglichkeiten und ein </a:t>
            </a:r>
            <a:r>
              <a:rPr lang="de-DE" sz="2000" dirty="0">
                <a:solidFill>
                  <a:srgbClr val="179C7D"/>
                </a:solidFill>
                <a:latin typeface="Lato Heavy"/>
              </a:rPr>
              <a:t>einfacher Einstieg in digitales Engagement vor Ort</a:t>
            </a:r>
            <a:endParaRPr lang="de-DE" sz="2000" b="1" dirty="0">
              <a:solidFill>
                <a:schemeClr val="tx2"/>
              </a:solidFill>
              <a:latin typeface="Lato Heavy"/>
            </a:endParaRPr>
          </a:p>
          <a:p>
            <a:pPr marL="180000">
              <a:buClr>
                <a:srgbClr val="179C7D"/>
              </a:buClr>
              <a:buSzPct val="100000"/>
            </a:pPr>
            <a:r>
              <a:rPr lang="de-DE" sz="2000" b="1" dirty="0">
                <a:solidFill>
                  <a:schemeClr val="tx2"/>
                </a:solidFill>
                <a:latin typeface="Lato Heavy"/>
              </a:rPr>
              <a:t>Ansprechperson für das Projekt</a:t>
            </a:r>
          </a:p>
          <a:p>
            <a:pPr marL="922950" lvl="2" indent="-285750">
              <a:buClr>
                <a:srgbClr val="179C7D"/>
              </a:buClr>
              <a:buSzPct val="100000"/>
              <a:buFont typeface="Symbol" panose="05050102010706020507" pitchFamily="18" charset="2"/>
              <a:buChar char="-"/>
            </a:pPr>
            <a:r>
              <a:rPr lang="de-DE" dirty="0">
                <a:latin typeface="Lato Heavy"/>
              </a:rPr>
              <a:t>aus dem Haupt- oder Ehrenamt, für die gesamte Kommune und ggf. pro Ortsteil</a:t>
            </a:r>
          </a:p>
          <a:p>
            <a:pPr marL="180000">
              <a:buClr>
                <a:srgbClr val="179C7D"/>
              </a:buClr>
              <a:buSzPct val="100000"/>
            </a:pPr>
            <a:r>
              <a:rPr lang="de-DE" sz="2000" b="1" dirty="0">
                <a:solidFill>
                  <a:schemeClr val="tx2"/>
                </a:solidFill>
                <a:latin typeface="Lato Heavy"/>
              </a:rPr>
              <a:t>LandNews: (Amtliche) Mitarbeit</a:t>
            </a:r>
          </a:p>
          <a:p>
            <a:pPr marL="922950" lvl="2" indent="-285750">
              <a:buClr>
                <a:srgbClr val="179C7D"/>
              </a:buClr>
              <a:buSzPct val="100000"/>
              <a:buFont typeface="Symbol" panose="05050102010706020507" pitchFamily="18" charset="2"/>
              <a:buChar char="-"/>
            </a:pPr>
            <a:r>
              <a:rPr lang="de-DE" dirty="0">
                <a:latin typeface="Lato Heavy"/>
              </a:rPr>
              <a:t>Mitarbeit beim Erstellen von Inhalten auf den LandNews </a:t>
            </a:r>
          </a:p>
          <a:p>
            <a:pPr marL="180000">
              <a:buClr>
                <a:srgbClr val="179C7D"/>
              </a:buClr>
              <a:buSzPct val="100000"/>
            </a:pPr>
            <a:r>
              <a:rPr lang="de-DE" sz="2000" b="1" dirty="0">
                <a:solidFill>
                  <a:schemeClr val="tx2"/>
                </a:solidFill>
                <a:latin typeface="Lato Heavy"/>
              </a:rPr>
              <a:t>Moderation im DorfFunk</a:t>
            </a:r>
          </a:p>
          <a:p>
            <a:pPr marL="922950" lvl="2" indent="-285750">
              <a:buClr>
                <a:srgbClr val="179C7D"/>
              </a:buClr>
              <a:buSzPct val="100000"/>
              <a:buFont typeface="Symbol" panose="05050102010706020507" pitchFamily="18" charset="2"/>
              <a:buChar char="-"/>
            </a:pPr>
            <a:r>
              <a:rPr lang="de-DE" dirty="0">
                <a:latin typeface="Lato Heavy"/>
              </a:rPr>
              <a:t>Beteiligung schaffen und unterstützen</a:t>
            </a:r>
          </a:p>
          <a:p>
            <a:pPr marL="180000">
              <a:buClr>
                <a:srgbClr val="179C7D"/>
              </a:buClr>
              <a:buSzPct val="100000"/>
            </a:pPr>
            <a:r>
              <a:rPr lang="de-DE" sz="2000" b="1" dirty="0">
                <a:solidFill>
                  <a:schemeClr val="tx2"/>
                </a:solidFill>
                <a:latin typeface="Lato Heavy"/>
              </a:rPr>
              <a:t>Digitale Dorfheld*innen</a:t>
            </a:r>
          </a:p>
          <a:p>
            <a:pPr marL="922950" lvl="2" indent="-285750">
              <a:buClr>
                <a:srgbClr val="179C7D"/>
              </a:buClr>
              <a:buSzPct val="100000"/>
              <a:buFont typeface="Symbol" panose="05050102010706020507" pitchFamily="18" charset="2"/>
              <a:buChar char="-"/>
            </a:pPr>
            <a:r>
              <a:rPr lang="de-DE" dirty="0">
                <a:latin typeface="Lato Heavy"/>
              </a:rPr>
              <a:t>bringen den DorfFunk bis in jeden Haushalt</a:t>
            </a:r>
          </a:p>
          <a:p>
            <a:pPr marL="922950" lvl="2" indent="-285750">
              <a:buClr>
                <a:srgbClr val="179C7D"/>
              </a:buClr>
              <a:buSzPct val="100000"/>
              <a:buFont typeface="Symbol" panose="05050102010706020507" pitchFamily="18" charset="2"/>
              <a:buChar char="-"/>
            </a:pPr>
            <a:r>
              <a:rPr lang="de-DE" dirty="0">
                <a:latin typeface="Lato Heavy"/>
              </a:rPr>
              <a:t>werden </a:t>
            </a:r>
            <a:r>
              <a:rPr lang="de-DE" dirty="0" smtClean="0">
                <a:latin typeface="Lato Heavy"/>
              </a:rPr>
              <a:t>vom Projekt </a:t>
            </a:r>
            <a:r>
              <a:rPr lang="de-DE" dirty="0">
                <a:latin typeface="Lato Heavy"/>
              </a:rPr>
              <a:t>oder unseren Netzwerkpartner*innen qualifiziert</a:t>
            </a:r>
          </a:p>
        </p:txBody>
      </p:sp>
      <p:sp>
        <p:nvSpPr>
          <p:cNvPr id="5"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9165244" cy="707886"/>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r>
              <a:rPr lang="de-DE" sz="2800">
                <a:solidFill>
                  <a:schemeClr val="tx2"/>
                </a:solidFill>
                <a:latin typeface="Lato Heavy"/>
                <a:ea typeface="Lato Heavy" charset="0"/>
                <a:cs typeface="Lato Heavy" charset="0"/>
              </a:rPr>
              <a:t>Engagement und Ehrenamt</a:t>
            </a:r>
          </a:p>
          <a:p>
            <a:r>
              <a:rPr lang="de-DE" sz="1800" kern="0">
                <a:solidFill>
                  <a:schemeClr val="tx2"/>
                </a:solidFill>
                <a:latin typeface="Lato Heavy"/>
              </a:rPr>
              <a:t>Welche Formen des Engagements braucht das Digitale Dorf?</a:t>
            </a:r>
          </a:p>
        </p:txBody>
      </p:sp>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24986" y="2639389"/>
            <a:ext cx="3325116" cy="3028951"/>
          </a:xfrm>
          <a:prstGeom prst="rect">
            <a:avLst/>
          </a:prstGeom>
        </p:spPr>
      </p:pic>
    </p:spTree>
    <p:extLst>
      <p:ext uri="{BB962C8B-B14F-4D97-AF65-F5344CB8AC3E}">
        <p14:creationId xmlns:p14="http://schemas.microsoft.com/office/powerpoint/2010/main" val="40615752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8385" y="2152106"/>
            <a:ext cx="5327915" cy="3779528"/>
          </a:xfrm>
          <a:prstGeom prst="rect">
            <a:avLst/>
          </a:prstGeom>
          <a:ln w="12700">
            <a:solidFill>
              <a:schemeClr val="tx1"/>
            </a:solidFill>
          </a:ln>
        </p:spPr>
      </p:pic>
      <p:pic>
        <p:nvPicPr>
          <p:cNvPr id="9" name="Grafik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3447" y="1118795"/>
            <a:ext cx="5179709" cy="3795411"/>
          </a:xfrm>
          <a:prstGeom prst="rect">
            <a:avLst/>
          </a:prstGeom>
          <a:ln w="12700">
            <a:solidFill>
              <a:srgbClr val="179C7D"/>
            </a:solidFill>
          </a:ln>
        </p:spPr>
      </p:pic>
      <p:sp>
        <p:nvSpPr>
          <p:cNvPr id="10" name="Pfeil nach rechts 9"/>
          <p:cNvSpPr/>
          <p:nvPr/>
        </p:nvSpPr>
        <p:spPr bwMode="auto">
          <a:xfrm>
            <a:off x="1963555" y="5005676"/>
            <a:ext cx="4369340" cy="925958"/>
          </a:xfrm>
          <a:prstGeom prst="rightArrow">
            <a:avLst/>
          </a:prstGeom>
          <a:solidFill>
            <a:srgbClr val="A2D7CB"/>
          </a:solidFill>
          <a:ln w="9525" algn="ctr">
            <a:solidFill>
              <a:srgbClr val="A2D7CB"/>
            </a:solidFill>
            <a:miter lim="800000"/>
            <a:headEnd/>
            <a:tailEnd/>
          </a:ln>
          <a:effectLst/>
        </p:spPr>
        <p:txBody>
          <a:bodyPr wrap="square" lIns="72000" tIns="54000" rIns="72000" bIns="54000" rtlCol="0" anchor="ctr">
            <a:spAutoFit/>
          </a:bodyPr>
          <a:lstStyle/>
          <a:p>
            <a:pPr marL="215900" indent="-215900" algn="ctr">
              <a:spcAft>
                <a:spcPts val="563"/>
              </a:spcAft>
              <a:buClr>
                <a:schemeClr val="tx2"/>
              </a:buClr>
            </a:pPr>
            <a:endParaRPr lang="de-DE" sz="1400">
              <a:latin typeface="Lato Heavy"/>
            </a:endParaRPr>
          </a:p>
        </p:txBody>
      </p:sp>
      <p:sp>
        <p:nvSpPr>
          <p:cNvPr id="11" name="Textfeld 10"/>
          <p:cNvSpPr txBox="1"/>
          <p:nvPr/>
        </p:nvSpPr>
        <p:spPr>
          <a:xfrm>
            <a:off x="2621998" y="5267448"/>
            <a:ext cx="3345694" cy="400110"/>
          </a:xfrm>
          <a:prstGeom prst="rect">
            <a:avLst/>
          </a:prstGeom>
          <a:solidFill>
            <a:srgbClr val="A2D7CB"/>
          </a:solidFill>
          <a:ln>
            <a:solidFill>
              <a:srgbClr val="A2D7CB"/>
            </a:solidFill>
          </a:ln>
        </p:spPr>
        <p:txBody>
          <a:bodyPr wrap="square" rtlCol="0">
            <a:spAutoFit/>
          </a:bodyPr>
          <a:lstStyle/>
          <a:p>
            <a:r>
              <a:rPr lang="de-DE" sz="2000" dirty="0">
                <a:latin typeface="Lato Heavy"/>
                <a:hlinkClick r:id="rId5"/>
              </a:rPr>
              <a:t>Social-Media-Vorlagen</a:t>
            </a:r>
            <a:endParaRPr lang="de-DE" sz="2000" dirty="0">
              <a:latin typeface="Lato Heavy"/>
            </a:endParaRPr>
          </a:p>
        </p:txBody>
      </p:sp>
      <p:sp>
        <p:nvSpPr>
          <p:cNvPr id="12"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8406086" cy="861774"/>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dirty="0">
                <a:solidFill>
                  <a:srgbClr val="179C7D"/>
                </a:solidFill>
                <a:latin typeface="Lato Heavy"/>
              </a:rPr>
              <a:t>DorfFunk – Die Kommunikationszentrale in der Region</a:t>
            </a:r>
            <a:endParaRPr lang="de-DE" sz="2000" kern="0" dirty="0">
              <a:solidFill>
                <a:srgbClr val="179C7D"/>
              </a:solidFill>
              <a:latin typeface="Lato Heavy"/>
            </a:endParaRPr>
          </a:p>
        </p:txBody>
      </p:sp>
    </p:spTree>
    <p:extLst>
      <p:ext uri="{BB962C8B-B14F-4D97-AF65-F5344CB8AC3E}">
        <p14:creationId xmlns:p14="http://schemas.microsoft.com/office/powerpoint/2010/main" val="8299939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el 1">
            <a:extLst>
              <a:ext uri="{FF2B5EF4-FFF2-40B4-BE49-F238E27FC236}">
                <a16:creationId xmlns:a16="http://schemas.microsoft.com/office/drawing/2014/main" id="{C6EFF053-73A0-813B-B9DE-A6ED5BC89FEE}"/>
              </a:ext>
            </a:extLst>
          </p:cNvPr>
          <p:cNvSpPr>
            <a:spLocks noGrp="1"/>
          </p:cNvSpPr>
          <p:nvPr>
            <p:ph type="title"/>
          </p:nvPr>
        </p:nvSpPr>
        <p:spPr>
          <a:xfrm>
            <a:off x="622300" y="250717"/>
            <a:ext cx="10944000" cy="430887"/>
          </a:xfrm>
        </p:spPr>
        <p:txBody>
          <a:bodyPr/>
          <a:lstStyle/>
          <a:p>
            <a:r>
              <a:rPr lang="de-DE" sz="2800" err="1">
                <a:solidFill>
                  <a:srgbClr val="179C7D"/>
                </a:solidFill>
              </a:rPr>
              <a:t>DorfFunk</a:t>
            </a:r>
            <a:r>
              <a:rPr lang="de-DE" sz="2800">
                <a:solidFill>
                  <a:srgbClr val="179C7D"/>
                </a:solidFill>
              </a:rPr>
              <a:t> – Wie kann ich mitmachen?</a:t>
            </a:r>
          </a:p>
        </p:txBody>
      </p:sp>
      <p:sp>
        <p:nvSpPr>
          <p:cNvPr id="15" name="Rectangle 10"/>
          <p:cNvSpPr>
            <a:spLocks noGrp="1"/>
          </p:cNvSpPr>
          <p:nvPr>
            <p:ph idx="1"/>
          </p:nvPr>
        </p:nvSpPr>
        <p:spPr>
          <a:xfrm>
            <a:off x="622300" y="1177181"/>
            <a:ext cx="5762625" cy="1969770"/>
          </a:xfrm>
          <a:prstGeom prst="rect">
            <a:avLst/>
          </a:prstGeom>
          <a:ln w="12700">
            <a:solidFill>
              <a:srgbClr val="179C7D"/>
            </a:solidFill>
          </a:ln>
        </p:spPr>
        <p:txBody>
          <a:bodyPr wrap="square" lIns="91440" tIns="45720" rIns="91440" bIns="45720" anchor="ctr" anchorCtr="0">
            <a:spAutoFit/>
          </a:bodyPr>
          <a:lstStyle/>
          <a:p>
            <a:pPr marL="522900" marR="0" lvl="0" indent="-342900" algn="l" defTabSz="914400" rtl="0" eaLnBrk="1" fontAlgn="auto" latinLnBrk="0" hangingPunct="1">
              <a:lnSpc>
                <a:spcPct val="100000"/>
              </a:lnSpc>
              <a:spcBef>
                <a:spcPts val="0"/>
              </a:spcBef>
              <a:spcAft>
                <a:spcPts val="3000"/>
              </a:spcAft>
              <a:buClr>
                <a:srgbClr val="179C7D"/>
              </a:buClr>
              <a:buSzTx/>
              <a:buFont typeface="Wingdings" panose="05000000000000000000" pitchFamily="2" charset="2"/>
              <a:buChar char="Ø"/>
              <a:tabLst/>
              <a:defRPr/>
            </a:pPr>
            <a:r>
              <a:rPr kumimoji="0" lang="de-DE" sz="2400" b="1" i="0" u="none" strike="noStrike" kern="1200" cap="none" spc="0" normalizeH="0" baseline="0" noProof="0" dirty="0">
                <a:ln>
                  <a:noFill/>
                </a:ln>
                <a:solidFill>
                  <a:srgbClr val="000000"/>
                </a:solidFill>
                <a:effectLst/>
                <a:uLnTx/>
                <a:uFillTx/>
                <a:ea typeface="Lato Heavy" charset="0"/>
                <a:cs typeface="Lato Heavy" charset="0"/>
              </a:rPr>
              <a:t>App runter laden</a:t>
            </a:r>
          </a:p>
          <a:p>
            <a:pPr marL="522900" marR="0" lvl="0" indent="-342900" algn="l" defTabSz="914400" rtl="0" eaLnBrk="1" fontAlgn="auto" latinLnBrk="0" hangingPunct="1">
              <a:lnSpc>
                <a:spcPct val="100000"/>
              </a:lnSpc>
              <a:spcBef>
                <a:spcPts val="0"/>
              </a:spcBef>
              <a:spcAft>
                <a:spcPts val="3000"/>
              </a:spcAft>
              <a:buClr>
                <a:srgbClr val="179C7D"/>
              </a:buClr>
              <a:buSzTx/>
              <a:buFont typeface="Wingdings" panose="05000000000000000000" pitchFamily="2" charset="2"/>
              <a:buChar char="Ø"/>
              <a:tabLst/>
              <a:defRPr/>
            </a:pPr>
            <a:r>
              <a:rPr kumimoji="0" lang="de-DE" sz="2400" b="1" i="0" u="none" strike="noStrike" kern="1200" cap="none" spc="0" normalizeH="0" baseline="0" noProof="0" dirty="0">
                <a:ln>
                  <a:noFill/>
                </a:ln>
                <a:solidFill>
                  <a:srgbClr val="000000"/>
                </a:solidFill>
                <a:effectLst/>
                <a:uLnTx/>
                <a:uFillTx/>
                <a:ea typeface="Lato Heavy" charset="0"/>
                <a:cs typeface="Lato Heavy" charset="0"/>
              </a:rPr>
              <a:t>Loslegen</a:t>
            </a:r>
          </a:p>
          <a:p>
            <a:pPr marL="522900" marR="0" lvl="0" indent="-342900" algn="l" defTabSz="914400" rtl="0" eaLnBrk="1" fontAlgn="auto" latinLnBrk="0" hangingPunct="1">
              <a:lnSpc>
                <a:spcPct val="100000"/>
              </a:lnSpc>
              <a:spcBef>
                <a:spcPts val="0"/>
              </a:spcBef>
              <a:spcAft>
                <a:spcPts val="3000"/>
              </a:spcAft>
              <a:buClr>
                <a:srgbClr val="179C7D"/>
              </a:buClr>
              <a:buSzTx/>
              <a:buFont typeface="Wingdings" panose="05000000000000000000" pitchFamily="2" charset="2"/>
              <a:buChar char="Ø"/>
              <a:tabLst/>
              <a:defRPr/>
            </a:pPr>
            <a:r>
              <a:rPr lang="de-DE" sz="2400" b="1" kern="1200" noProof="0" dirty="0">
                <a:solidFill>
                  <a:srgbClr val="000000"/>
                </a:solidFill>
                <a:ea typeface="Lato Heavy" charset="0"/>
                <a:cs typeface="Lato Heavy" charset="0"/>
              </a:rPr>
              <a:t>So geht‘s am besten </a:t>
            </a:r>
            <a:endParaRPr kumimoji="0" lang="de-DE" sz="2400" b="1" i="0" u="none" strike="noStrike" kern="1200" cap="none" spc="0" normalizeH="0" baseline="0" noProof="0" dirty="0">
              <a:ln>
                <a:noFill/>
              </a:ln>
              <a:solidFill>
                <a:srgbClr val="000000"/>
              </a:solidFill>
              <a:effectLst/>
              <a:uLnTx/>
              <a:uFillTx/>
              <a:ea typeface="Lato Heavy" charset="0"/>
              <a:cs typeface="Lato Heavy" charset="0"/>
            </a:endParaRPr>
          </a:p>
        </p:txBody>
      </p:sp>
      <p:sp>
        <p:nvSpPr>
          <p:cNvPr id="16" name="Rectangle 10"/>
          <p:cNvSpPr txBox="1">
            <a:spLocks/>
          </p:cNvSpPr>
          <p:nvPr/>
        </p:nvSpPr>
        <p:spPr bwMode="auto">
          <a:xfrm>
            <a:off x="6662819" y="3254983"/>
            <a:ext cx="4647052" cy="2723823"/>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w="12700">
            <a:solidFill>
              <a:schemeClr val="tx1"/>
            </a:solidFill>
          </a:ln>
          <a:effectLst/>
        </p:spPr>
        <p:txBody>
          <a:bodyPr vert="horz" wrap="square" lIns="91440" tIns="45720" rIns="91440" bIns="45720" numCol="1" anchor="ctr" anchorCtr="0" compatLnSpc="1">
            <a:prstTxWarp prst="textNoShape">
              <a:avLst/>
            </a:prstTxWarp>
            <a:spAutoFit/>
          </a:bodyPr>
          <a:lstStyle>
            <a:lvl1pPr marL="360000" indent="-360000" algn="l" defTabSz="360000" rtl="0" eaLnBrk="1" fontAlgn="base" hangingPunct="1">
              <a:spcBef>
                <a:spcPct val="0"/>
              </a:spcBef>
              <a:spcAft>
                <a:spcPts val="900"/>
              </a:spcAft>
              <a:buClr>
                <a:schemeClr val="tx2"/>
              </a:buClr>
              <a:buFont typeface="Wingdings" pitchFamily="2" charset="2"/>
              <a:buChar char="n"/>
              <a:defRPr>
                <a:solidFill>
                  <a:schemeClr val="tx1"/>
                </a:solidFill>
                <a:latin typeface="+mn-lt"/>
                <a:ea typeface="+mn-ea"/>
                <a:cs typeface="+mn-cs"/>
              </a:defRPr>
            </a:lvl1pPr>
            <a:lvl2pPr marL="72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2pPr>
            <a:lvl3pPr marL="108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3pPr>
            <a:lvl4pPr marL="144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4pPr>
            <a:lvl5pPr marL="1800000" indent="-360000" algn="l" defTabSz="360000" rtl="0" eaLnBrk="1" fontAlgn="base" hangingPunct="1">
              <a:spcBef>
                <a:spcPct val="0"/>
              </a:spcBef>
              <a:spcAft>
                <a:spcPts val="900"/>
              </a:spcAft>
              <a:buClr>
                <a:schemeClr val="bg2"/>
              </a:buClr>
              <a:buFont typeface="Wingdings" pitchFamily="2" charset="2"/>
              <a:buChar char="n"/>
              <a:defRPr>
                <a:solidFill>
                  <a:schemeClr val="tx1"/>
                </a:solidFill>
                <a:latin typeface="+mn-lt"/>
              </a:defRPr>
            </a:lvl5pPr>
            <a:lvl6pPr marL="18875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6pPr>
            <a:lvl7pPr marL="23447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7pPr>
            <a:lvl8pPr marL="28019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8pPr>
            <a:lvl9pPr marL="3259138" indent="-358775" algn="l" rtl="0" eaLnBrk="1" fontAlgn="base" hangingPunct="1">
              <a:spcBef>
                <a:spcPct val="0"/>
              </a:spcBef>
              <a:spcAft>
                <a:spcPct val="40000"/>
              </a:spcAft>
              <a:buClr>
                <a:schemeClr val="bg2"/>
              </a:buClr>
              <a:buFont typeface="Wingdings" pitchFamily="2" charset="2"/>
              <a:buChar char="n"/>
              <a:defRPr>
                <a:solidFill>
                  <a:schemeClr val="tx1"/>
                </a:solidFill>
                <a:latin typeface="+mn-lt"/>
              </a:defRPr>
            </a:lvl9pPr>
          </a:lstStyle>
          <a:p>
            <a:pPr marL="0" indent="0" defTabSz="914400" fontAlgn="auto">
              <a:spcBef>
                <a:spcPts val="0"/>
              </a:spcBef>
              <a:spcAft>
                <a:spcPts val="3000"/>
              </a:spcAft>
              <a:buClr>
                <a:srgbClr val="179C7D"/>
              </a:buClr>
              <a:buNone/>
              <a:defRPr/>
            </a:pPr>
            <a:endParaRPr lang="de-DE" sz="2400">
              <a:latin typeface="Lato Heavy"/>
            </a:endParaRPr>
          </a:p>
          <a:p>
            <a:pPr marL="0" indent="0" defTabSz="914400" fontAlgn="auto">
              <a:spcBef>
                <a:spcPts val="0"/>
              </a:spcBef>
              <a:spcAft>
                <a:spcPts val="3000"/>
              </a:spcAft>
              <a:buClr>
                <a:srgbClr val="179C7D"/>
              </a:buClr>
              <a:buNone/>
              <a:defRPr/>
            </a:pPr>
            <a:endParaRPr lang="de-DE" sz="2400" b="1">
              <a:solidFill>
                <a:srgbClr val="000000"/>
              </a:solidFill>
              <a:latin typeface="Lato Heavy"/>
              <a:ea typeface="Lato Heavy" charset="0"/>
              <a:cs typeface="Lato Heavy" charset="0"/>
            </a:endParaRPr>
          </a:p>
          <a:p>
            <a:pPr marL="0" indent="0" defTabSz="914400" fontAlgn="auto">
              <a:spcBef>
                <a:spcPts val="0"/>
              </a:spcBef>
              <a:spcAft>
                <a:spcPts val="3000"/>
              </a:spcAft>
              <a:buClr>
                <a:srgbClr val="179C7D"/>
              </a:buClr>
              <a:buNone/>
              <a:defRPr/>
            </a:pPr>
            <a:endParaRPr lang="de-DE" sz="2400" b="1">
              <a:solidFill>
                <a:srgbClr val="000000"/>
              </a:solidFill>
              <a:latin typeface="Lato Heavy"/>
              <a:ea typeface="Lato Heavy" charset="0"/>
              <a:cs typeface="Lato Heavy" charset="0"/>
            </a:endParaRPr>
          </a:p>
          <a:p>
            <a:pPr marL="0" indent="0" defTabSz="914400" fontAlgn="auto">
              <a:spcBef>
                <a:spcPts val="0"/>
              </a:spcBef>
              <a:spcAft>
                <a:spcPts val="3000"/>
              </a:spcAft>
              <a:buClr>
                <a:srgbClr val="179C7D"/>
              </a:buClr>
              <a:buNone/>
              <a:defRPr/>
            </a:pPr>
            <a:endParaRPr lang="de-DE" sz="2400" b="1">
              <a:solidFill>
                <a:srgbClr val="000000"/>
              </a:solidFill>
              <a:latin typeface="Lato Heavy"/>
              <a:ea typeface="Lato Heavy" charset="0"/>
              <a:cs typeface="Lato Heavy" charset="0"/>
            </a:endParaRPr>
          </a:p>
        </p:txBody>
      </p:sp>
      <p:sp>
        <p:nvSpPr>
          <p:cNvPr id="17" name="Pfeil nach rechts 16"/>
          <p:cNvSpPr/>
          <p:nvPr/>
        </p:nvSpPr>
        <p:spPr bwMode="auto">
          <a:xfrm>
            <a:off x="4258328" y="2839007"/>
            <a:ext cx="4808981" cy="831951"/>
          </a:xfrm>
          <a:prstGeom prst="rightArrow">
            <a:avLst/>
          </a:prstGeom>
          <a:solidFill>
            <a:srgbClr val="A2D7CB"/>
          </a:solidFill>
          <a:ln w="9525" algn="ctr">
            <a:solidFill>
              <a:srgbClr val="A2D7CB"/>
            </a:solidFill>
            <a:miter lim="800000"/>
            <a:headEnd/>
            <a:tailEnd/>
          </a:ln>
          <a:effectLst/>
        </p:spPr>
        <p:txBody>
          <a:bodyPr wrap="square" lIns="72000" tIns="54000" rIns="72000" bIns="54000" rtlCol="0" anchor="ctr">
            <a:spAutoFit/>
          </a:bodyPr>
          <a:lstStyle/>
          <a:p>
            <a:pPr marL="215900" indent="-215900" algn="ctr">
              <a:spcAft>
                <a:spcPts val="563"/>
              </a:spcAft>
              <a:buClr>
                <a:schemeClr val="tx2"/>
              </a:buClr>
            </a:pPr>
            <a:endParaRPr lang="de-DE" sz="1400">
              <a:latin typeface="Lato Heavy"/>
            </a:endParaRPr>
          </a:p>
        </p:txBody>
      </p:sp>
      <p:sp>
        <p:nvSpPr>
          <p:cNvPr id="18" name="Textfeld 17"/>
          <p:cNvSpPr txBox="1"/>
          <p:nvPr/>
        </p:nvSpPr>
        <p:spPr>
          <a:xfrm>
            <a:off x="4918414" y="3054927"/>
            <a:ext cx="4025462" cy="400110"/>
          </a:xfrm>
          <a:prstGeom prst="rect">
            <a:avLst/>
          </a:prstGeom>
          <a:noFill/>
          <a:ln>
            <a:noFill/>
          </a:ln>
        </p:spPr>
        <p:txBody>
          <a:bodyPr wrap="square" rtlCol="0">
            <a:spAutoFit/>
          </a:bodyPr>
          <a:lstStyle/>
          <a:p>
            <a:r>
              <a:rPr lang="de-DE" sz="2000" dirty="0">
                <a:solidFill>
                  <a:schemeClr val="bg1"/>
                </a:solidFill>
                <a:latin typeface="Lato Heavy"/>
                <a:hlinkClick r:id="rId4"/>
              </a:rPr>
              <a:t>In 6 Schritten zum DorfFunk</a:t>
            </a:r>
            <a:endParaRPr lang="de-DE" sz="2000" dirty="0">
              <a:solidFill>
                <a:schemeClr val="bg1"/>
              </a:solidFill>
              <a:latin typeface="Lato Heavy"/>
            </a:endParaRPr>
          </a:p>
        </p:txBody>
      </p:sp>
      <p:pic>
        <p:nvPicPr>
          <p:cNvPr id="19" name="Grafik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5077" y="3485815"/>
            <a:ext cx="5062429" cy="2850307"/>
          </a:xfrm>
          <a:prstGeom prst="rect">
            <a:avLst/>
          </a:prstGeom>
        </p:spPr>
      </p:pic>
    </p:spTree>
    <p:extLst>
      <p:ext uri="{BB962C8B-B14F-4D97-AF65-F5344CB8AC3E}">
        <p14:creationId xmlns:p14="http://schemas.microsoft.com/office/powerpoint/2010/main" val="32291825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10252435" y="1339966"/>
            <a:ext cx="184731" cy="661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hangingPunct="0">
              <a:spcAft>
                <a:spcPct val="0"/>
              </a:spcAft>
              <a:defRPr>
                <a:solidFill>
                  <a:schemeClr val="tx1"/>
                </a:solidFill>
                <a:latin typeface="Arial" panose="020B0604020202020204" pitchFamily="34" charset="0"/>
              </a:defRPr>
            </a:lvl1pPr>
            <a:lvl2pPr eaLnBrk="0" hangingPunct="0">
              <a:spcAft>
                <a:spcPct val="0"/>
              </a:spcAft>
              <a:defRPr>
                <a:solidFill>
                  <a:schemeClr val="tx1"/>
                </a:solidFill>
                <a:latin typeface="Arial" panose="020B0604020202020204" pitchFamily="34" charset="0"/>
              </a:defRPr>
            </a:lvl2pPr>
            <a:lvl3pPr eaLnBrk="0" hangingPunct="0">
              <a:spcAft>
                <a:spcPct val="0"/>
              </a:spcAft>
              <a:defRPr>
                <a:solidFill>
                  <a:schemeClr val="tx1"/>
                </a:solidFill>
                <a:latin typeface="Arial" panose="020B0604020202020204" pitchFamily="34" charset="0"/>
              </a:defRPr>
            </a:lvl3pPr>
            <a:lvl4pPr eaLnBrk="0" hangingPunct="0">
              <a:spcAft>
                <a:spcPct val="0"/>
              </a:spcAft>
              <a:defRPr>
                <a:solidFill>
                  <a:schemeClr val="tx1"/>
                </a:solidFill>
                <a:latin typeface="Arial" panose="020B0604020202020204" pitchFamily="34" charset="0"/>
              </a:defRPr>
            </a:lvl4pPr>
            <a:lvl5pPr eaLnBrk="0" hangingPunct="0">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100" b="0" i="0" u="none" strike="noStrike" cap="none" normalizeH="0" baseline="0">
                <a:ln>
                  <a:noFill/>
                </a:ln>
                <a:solidFill>
                  <a:schemeClr val="tx1"/>
                </a:solidFill>
                <a:effectLst/>
                <a:latin typeface="Lato Heavy"/>
                <a:ea typeface="Calibri" panose="020F0502020204030204" pitchFamily="34" charset="0"/>
                <a:cs typeface="Times New Roman" panose="02020603050405020304" pitchFamily="18" charset="0"/>
              </a:rPr>
              <a:t/>
            </a:r>
            <a:br>
              <a:rPr kumimoji="0" lang="de-DE" altLang="de-DE" sz="1100" b="0" i="0" u="none" strike="noStrike" cap="none" normalizeH="0" baseline="0">
                <a:ln>
                  <a:noFill/>
                </a:ln>
                <a:solidFill>
                  <a:schemeClr val="tx1"/>
                </a:solidFill>
                <a:effectLst/>
                <a:latin typeface="Lato Heavy"/>
                <a:ea typeface="Calibri" panose="020F0502020204030204" pitchFamily="34" charset="0"/>
                <a:cs typeface="Times New Roman" panose="02020603050405020304" pitchFamily="18" charset="0"/>
              </a:rPr>
            </a:br>
            <a:endParaRPr kumimoji="0" lang="de-DE" altLang="de-DE" sz="800" b="0" i="0" u="none" strike="noStrike" cap="none" normalizeH="0" baseline="0">
              <a:ln>
                <a:noFill/>
              </a:ln>
              <a:solidFill>
                <a:schemeClr val="tx1"/>
              </a:solidFill>
              <a:effectLst/>
              <a:latin typeface="Lato Heavy"/>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a:ln>
                <a:noFill/>
              </a:ln>
              <a:solidFill>
                <a:schemeClr val="tx1"/>
              </a:solidFill>
              <a:effectLst/>
              <a:latin typeface="Lato Heavy"/>
            </a:endParaRPr>
          </a:p>
        </p:txBody>
      </p:sp>
      <p:pic>
        <p:nvPicPr>
          <p:cNvPr id="5" name="Picture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2379" y="1119393"/>
            <a:ext cx="1897558" cy="4924617"/>
          </a:xfrm>
          <a:prstGeom prst="rect">
            <a:avLst/>
          </a:prstGeom>
        </p:spPr>
      </p:pic>
      <p:sp>
        <p:nvSpPr>
          <p:cNvPr id="6" name="Rectangle 10"/>
          <p:cNvSpPr/>
          <p:nvPr/>
        </p:nvSpPr>
        <p:spPr>
          <a:xfrm>
            <a:off x="3351681" y="1496419"/>
            <a:ext cx="8115105" cy="1585049"/>
          </a:xfrm>
          <a:prstGeom prst="rect">
            <a:avLst/>
          </a:prstGeom>
          <a:ln w="12700">
            <a:solidFill>
              <a:srgbClr val="179C7D"/>
            </a:solidFill>
          </a:ln>
        </p:spPr>
        <p:txBody>
          <a:bodyPr wrap="square" lIns="91440" tIns="45720" rIns="91440" bIns="45720" anchor="ctr" anchorCtr="0">
            <a:spAutoFit/>
          </a:bodyPr>
          <a:lstStyle/>
          <a:p>
            <a:pPr marL="522900" marR="0" lvl="0" indent="-342900" algn="l" defTabSz="914400" rtl="0" eaLnBrk="1" fontAlgn="auto" latinLnBrk="0" hangingPunct="1">
              <a:lnSpc>
                <a:spcPct val="100000"/>
              </a:lnSpc>
              <a:spcBef>
                <a:spcPts val="0"/>
              </a:spcBef>
              <a:spcAft>
                <a:spcPts val="3000"/>
              </a:spcAft>
              <a:buClr>
                <a:srgbClr val="179C7D"/>
              </a:buClr>
              <a:buSzTx/>
              <a:buFont typeface="Wingdings" panose="05000000000000000000" pitchFamily="2" charset="2"/>
              <a:buChar char="Ø"/>
              <a:tabLst/>
              <a:defRPr/>
            </a:pPr>
            <a:r>
              <a:rPr kumimoji="0" lang="de-DE" sz="2400" b="1" i="0" u="none" strike="noStrike" kern="1200" cap="none" spc="0" normalizeH="0" baseline="0" noProof="0" dirty="0">
                <a:ln>
                  <a:noFill/>
                </a:ln>
                <a:solidFill>
                  <a:srgbClr val="000000"/>
                </a:solidFill>
                <a:effectLst/>
                <a:uLnTx/>
                <a:uFillTx/>
                <a:latin typeface="Lato Heavy"/>
                <a:ea typeface="Lato Heavy" charset="0"/>
                <a:cs typeface="Lato Heavy" charset="0"/>
              </a:rPr>
              <a:t>Bürger*innen können Hilfe anbieten, Gesuche einstellen oder zwanglos plauschen</a:t>
            </a:r>
          </a:p>
          <a:p>
            <a:pPr marL="522900" marR="0" lvl="0" indent="-342900" algn="l" defTabSz="914400" rtl="0" eaLnBrk="1" fontAlgn="auto" latinLnBrk="0" hangingPunct="1">
              <a:lnSpc>
                <a:spcPct val="100000"/>
              </a:lnSpc>
              <a:spcBef>
                <a:spcPts val="0"/>
              </a:spcBef>
              <a:spcAft>
                <a:spcPts val="3000"/>
              </a:spcAft>
              <a:buClr>
                <a:srgbClr val="179C7D"/>
              </a:buClr>
              <a:buSzTx/>
              <a:buFont typeface="Wingdings" panose="05000000000000000000" pitchFamily="2" charset="2"/>
              <a:buChar char="Ø"/>
              <a:tabLst/>
              <a:defRPr/>
            </a:pPr>
            <a:r>
              <a:rPr kumimoji="0" lang="de-DE" sz="2400" b="1" i="0" u="none" strike="noStrike" kern="1200" cap="none" spc="0" normalizeH="0" baseline="0" noProof="0" dirty="0">
                <a:ln>
                  <a:noFill/>
                </a:ln>
                <a:solidFill>
                  <a:srgbClr val="000000"/>
                </a:solidFill>
                <a:effectLst/>
                <a:uLnTx/>
                <a:uFillTx/>
                <a:latin typeface="Lato Heavy"/>
                <a:ea typeface="Lato Heavy" charset="0"/>
                <a:cs typeface="Lato Heavy" charset="0"/>
              </a:rPr>
              <a:t>Neuigkeiten aus der kommunalen Verwaltung</a:t>
            </a:r>
          </a:p>
        </p:txBody>
      </p:sp>
      <p:pic>
        <p:nvPicPr>
          <p:cNvPr id="7" name="Picture 9">
            <a:extLst>
              <a:ext uri="{FF2B5EF4-FFF2-40B4-BE49-F238E27FC236}">
                <a16:creationId xmlns:a16="http://schemas.microsoft.com/office/drawing/2014/main" id="{4ECDB352-36CC-4447-8857-74BDFBBCBFA4}"/>
              </a:ext>
            </a:extLst>
          </p:cNvPr>
          <p:cNvPicPr>
            <a:picLocks noChangeAspect="1"/>
          </p:cNvPicPr>
          <p:nvPr/>
        </p:nvPicPr>
        <p:blipFill>
          <a:blip r:embed="rId4"/>
          <a:stretch>
            <a:fillRect/>
          </a:stretch>
        </p:blipFill>
        <p:spPr>
          <a:xfrm>
            <a:off x="3720034" y="3628505"/>
            <a:ext cx="1121788" cy="1121788"/>
          </a:xfrm>
          <a:prstGeom prst="rect">
            <a:avLst/>
          </a:prstGeom>
        </p:spPr>
      </p:pic>
      <p:pic>
        <p:nvPicPr>
          <p:cNvPr id="8" name="Picture 10">
            <a:extLst>
              <a:ext uri="{FF2B5EF4-FFF2-40B4-BE49-F238E27FC236}">
                <a16:creationId xmlns:a16="http://schemas.microsoft.com/office/drawing/2014/main" id="{757415AF-E7A3-9547-8A9E-1E5BE69F896F}"/>
              </a:ext>
            </a:extLst>
          </p:cNvPr>
          <p:cNvPicPr>
            <a:picLocks noChangeAspect="1"/>
          </p:cNvPicPr>
          <p:nvPr/>
        </p:nvPicPr>
        <p:blipFill>
          <a:blip r:embed="rId5"/>
          <a:stretch>
            <a:fillRect/>
          </a:stretch>
        </p:blipFill>
        <p:spPr>
          <a:xfrm>
            <a:off x="6745611" y="3644555"/>
            <a:ext cx="1105738" cy="1105738"/>
          </a:xfrm>
          <a:prstGeom prst="rect">
            <a:avLst/>
          </a:prstGeom>
        </p:spPr>
      </p:pic>
      <p:pic>
        <p:nvPicPr>
          <p:cNvPr id="9" name="Picture 4">
            <a:extLst>
              <a:ext uri="{FF2B5EF4-FFF2-40B4-BE49-F238E27FC236}">
                <a16:creationId xmlns:a16="http://schemas.microsoft.com/office/drawing/2014/main" id="{26A96CF3-BAAD-8449-B5B1-F0F843EB867D}"/>
              </a:ext>
            </a:extLst>
          </p:cNvPr>
          <p:cNvPicPr>
            <a:picLocks noChangeAspect="1"/>
          </p:cNvPicPr>
          <p:nvPr/>
        </p:nvPicPr>
        <p:blipFill>
          <a:blip r:embed="rId6"/>
          <a:stretch>
            <a:fillRect/>
          </a:stretch>
        </p:blipFill>
        <p:spPr>
          <a:xfrm>
            <a:off x="8239974" y="3644555"/>
            <a:ext cx="1123470" cy="1123470"/>
          </a:xfrm>
          <a:prstGeom prst="rect">
            <a:avLst/>
          </a:prstGeom>
        </p:spPr>
      </p:pic>
      <p:pic>
        <p:nvPicPr>
          <p:cNvPr id="10" name="Grafik 9">
            <a:extLst>
              <a:ext uri="{FF2B5EF4-FFF2-40B4-BE49-F238E27FC236}">
                <a16:creationId xmlns:a16="http://schemas.microsoft.com/office/drawing/2014/main" id="{166FEF16-508A-354A-ACC7-D1847E36C906}"/>
              </a:ext>
            </a:extLst>
          </p:cNvPr>
          <p:cNvPicPr>
            <a:picLocks noChangeAspect="1"/>
          </p:cNvPicPr>
          <p:nvPr/>
        </p:nvPicPr>
        <p:blipFill>
          <a:blip r:embed="rId7"/>
          <a:stretch>
            <a:fillRect/>
          </a:stretch>
        </p:blipFill>
        <p:spPr>
          <a:xfrm>
            <a:off x="9752069" y="3657065"/>
            <a:ext cx="1132356" cy="1132356"/>
          </a:xfrm>
          <a:prstGeom prst="rect">
            <a:avLst/>
          </a:prstGeom>
        </p:spPr>
      </p:pic>
      <p:sp>
        <p:nvSpPr>
          <p:cNvPr id="11" name="Text Placeholder 13">
            <a:extLst>
              <a:ext uri="{FF2B5EF4-FFF2-40B4-BE49-F238E27FC236}">
                <a16:creationId xmlns:a16="http://schemas.microsoft.com/office/drawing/2014/main" id="{D35158D9-EDCA-0641-B812-076316EC1DD8}"/>
              </a:ext>
            </a:extLst>
          </p:cNvPr>
          <p:cNvSpPr>
            <a:spLocks noGrp="1"/>
          </p:cNvSpPr>
          <p:nvPr>
            <p:ph idx="1"/>
          </p:nvPr>
        </p:nvSpPr>
        <p:spPr>
          <a:xfrm>
            <a:off x="3778942" y="5001178"/>
            <a:ext cx="1483077" cy="409765"/>
          </a:xfrm>
        </p:spPr>
        <p:txBody>
          <a:bodyPr>
            <a:noAutofit/>
          </a:bodyPr>
          <a:lstStyle/>
          <a:p>
            <a:pPr marL="0" indent="0" defTabSz="914400">
              <a:spcBef>
                <a:spcPts val="0"/>
              </a:spcBef>
              <a:buNone/>
              <a:defRPr/>
            </a:pPr>
            <a:r>
              <a:rPr lang="de-DE" sz="2400" b="1" dirty="0">
                <a:solidFill>
                  <a:schemeClr val="tx1">
                    <a:lumMod val="50000"/>
                  </a:schemeClr>
                </a:solidFill>
                <a:ea typeface="Lato Heavy" charset="0"/>
                <a:cs typeface="Lato Heavy" charset="0"/>
              </a:rPr>
              <a:t>Plausch</a:t>
            </a:r>
          </a:p>
        </p:txBody>
      </p:sp>
      <p:sp>
        <p:nvSpPr>
          <p:cNvPr id="12" name="Text Placeholder 13">
            <a:extLst>
              <a:ext uri="{FF2B5EF4-FFF2-40B4-BE49-F238E27FC236}">
                <a16:creationId xmlns:a16="http://schemas.microsoft.com/office/drawing/2014/main" id="{4D3BCEFF-60D5-EC49-AC79-E651AD1EABB9}"/>
              </a:ext>
            </a:extLst>
          </p:cNvPr>
          <p:cNvSpPr txBox="1">
            <a:spLocks/>
          </p:cNvSpPr>
          <p:nvPr/>
        </p:nvSpPr>
        <p:spPr>
          <a:xfrm>
            <a:off x="6940719" y="5039862"/>
            <a:ext cx="937027" cy="332399"/>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0"/>
              </a:spcBef>
              <a:buFont typeface="Arial"/>
              <a:buNone/>
              <a:defRPr sz="3600" b="1" i="0" kern="1200">
                <a:solidFill>
                  <a:srgbClr val="575858"/>
                </a:solidFill>
                <a:latin typeface="Lato Heavy" charset="0"/>
                <a:ea typeface="Lato Heavy" charset="0"/>
                <a:cs typeface="Lato Heavy"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2400" b="1" i="0" u="none" strike="noStrike" kern="1200" cap="none" spc="0" normalizeH="0" baseline="0" noProof="0" dirty="0">
                <a:ln>
                  <a:noFill/>
                </a:ln>
                <a:solidFill>
                  <a:srgbClr val="000000">
                    <a:lumMod val="50000"/>
                  </a:srgbClr>
                </a:solidFill>
                <a:effectLst/>
                <a:uLnTx/>
                <a:uFillTx/>
                <a:latin typeface="Lato Heavy"/>
              </a:rPr>
              <a:t>Biete</a:t>
            </a:r>
          </a:p>
        </p:txBody>
      </p:sp>
      <p:sp>
        <p:nvSpPr>
          <p:cNvPr id="13" name="Text Placeholder 13">
            <a:extLst>
              <a:ext uri="{FF2B5EF4-FFF2-40B4-BE49-F238E27FC236}">
                <a16:creationId xmlns:a16="http://schemas.microsoft.com/office/drawing/2014/main" id="{5A2ABE29-70C4-814C-B7BB-BA0601C92D2D}"/>
              </a:ext>
            </a:extLst>
          </p:cNvPr>
          <p:cNvSpPr txBox="1">
            <a:spLocks/>
          </p:cNvSpPr>
          <p:nvPr/>
        </p:nvSpPr>
        <p:spPr>
          <a:xfrm>
            <a:off x="8335793" y="5039862"/>
            <a:ext cx="1107531" cy="332399"/>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0"/>
              </a:spcBef>
              <a:buFont typeface="Arial"/>
              <a:buNone/>
              <a:defRPr sz="3600" b="1" i="0" kern="1200">
                <a:solidFill>
                  <a:srgbClr val="575858"/>
                </a:solidFill>
                <a:latin typeface="Lato Heavy" charset="0"/>
                <a:ea typeface="Lato Heavy" charset="0"/>
                <a:cs typeface="Lato Heavy"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2400" b="1" i="0" u="none" strike="noStrike" kern="1200" cap="none" spc="0" normalizeH="0" baseline="0" noProof="0" dirty="0">
                <a:ln>
                  <a:noFill/>
                </a:ln>
                <a:solidFill>
                  <a:srgbClr val="000000">
                    <a:lumMod val="50000"/>
                  </a:srgbClr>
                </a:solidFill>
                <a:effectLst/>
                <a:uLnTx/>
                <a:uFillTx/>
                <a:latin typeface="Lato Heavy"/>
              </a:rPr>
              <a:t>Suche</a:t>
            </a:r>
          </a:p>
        </p:txBody>
      </p:sp>
      <p:sp>
        <p:nvSpPr>
          <p:cNvPr id="14" name="Text Placeholder 13">
            <a:extLst>
              <a:ext uri="{FF2B5EF4-FFF2-40B4-BE49-F238E27FC236}">
                <a16:creationId xmlns:a16="http://schemas.microsoft.com/office/drawing/2014/main" id="{757B7859-BCC5-C44E-9584-E8027EC24EF0}"/>
              </a:ext>
            </a:extLst>
          </p:cNvPr>
          <p:cNvSpPr txBox="1">
            <a:spLocks/>
          </p:cNvSpPr>
          <p:nvPr/>
        </p:nvSpPr>
        <p:spPr>
          <a:xfrm>
            <a:off x="9752069" y="5039864"/>
            <a:ext cx="1355259" cy="332399"/>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0"/>
              </a:spcBef>
              <a:buFont typeface="Arial"/>
              <a:buNone/>
              <a:defRPr sz="3600" b="1" i="0" kern="1200">
                <a:solidFill>
                  <a:srgbClr val="575858"/>
                </a:solidFill>
                <a:latin typeface="Lato Heavy" charset="0"/>
                <a:ea typeface="Lato Heavy" charset="0"/>
                <a:cs typeface="Lato Heavy"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2400" b="1" i="0" u="none" strike="noStrike" kern="1200" cap="none" spc="0" normalizeH="0" baseline="0" noProof="0" dirty="0">
                <a:ln>
                  <a:noFill/>
                </a:ln>
                <a:solidFill>
                  <a:srgbClr val="000000">
                    <a:lumMod val="50000"/>
                  </a:srgbClr>
                </a:solidFill>
                <a:effectLst/>
                <a:uLnTx/>
                <a:uFillTx/>
                <a:latin typeface="Lato Heavy"/>
              </a:rPr>
              <a:t>Gruppen</a:t>
            </a:r>
          </a:p>
        </p:txBody>
      </p:sp>
      <p:sp>
        <p:nvSpPr>
          <p:cNvPr id="15"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8406086" cy="861774"/>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dirty="0">
                <a:solidFill>
                  <a:srgbClr val="179C7D"/>
                </a:solidFill>
                <a:latin typeface="Lato Heavy"/>
              </a:rPr>
              <a:t>DorfFunk – Die Kommunikationszentrale in der Region</a:t>
            </a:r>
            <a:endParaRPr lang="de-DE" sz="2000" kern="0" dirty="0">
              <a:solidFill>
                <a:srgbClr val="179C7D"/>
              </a:solidFill>
              <a:latin typeface="Lato Heavy"/>
            </a:endParaRPr>
          </a:p>
        </p:txBody>
      </p:sp>
      <p:pic>
        <p:nvPicPr>
          <p:cNvPr id="16" name="Picture 3">
            <a:extLst>
              <a:ext uri="{FF2B5EF4-FFF2-40B4-BE49-F238E27FC236}">
                <a16:creationId xmlns:a16="http://schemas.microsoft.com/office/drawing/2014/main" id="{916E83F0-05D5-C946-955D-FE6C30EFE045}"/>
              </a:ext>
            </a:extLst>
          </p:cNvPr>
          <p:cNvPicPr>
            <a:picLocks noChangeAspect="1"/>
          </p:cNvPicPr>
          <p:nvPr/>
        </p:nvPicPr>
        <p:blipFill>
          <a:blip r:embed="rId8"/>
          <a:stretch>
            <a:fillRect/>
          </a:stretch>
        </p:blipFill>
        <p:spPr>
          <a:xfrm>
            <a:off x="5230447" y="3644555"/>
            <a:ext cx="1126539" cy="1126539"/>
          </a:xfrm>
          <a:prstGeom prst="rect">
            <a:avLst/>
          </a:prstGeom>
        </p:spPr>
      </p:pic>
      <p:sp>
        <p:nvSpPr>
          <p:cNvPr id="17" name="Text Placeholder 13">
            <a:extLst>
              <a:ext uri="{FF2B5EF4-FFF2-40B4-BE49-F238E27FC236}">
                <a16:creationId xmlns:a16="http://schemas.microsoft.com/office/drawing/2014/main" id="{4D3BCEFF-60D5-EC49-AC79-E651AD1EABB9}"/>
              </a:ext>
            </a:extLst>
          </p:cNvPr>
          <p:cNvSpPr txBox="1">
            <a:spLocks/>
          </p:cNvSpPr>
          <p:nvPr/>
        </p:nvSpPr>
        <p:spPr>
          <a:xfrm>
            <a:off x="5365224" y="5039864"/>
            <a:ext cx="1197410" cy="332399"/>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0"/>
              </a:spcBef>
              <a:buFont typeface="Arial"/>
              <a:buNone/>
              <a:defRPr sz="3600" b="1" i="0" kern="1200">
                <a:solidFill>
                  <a:srgbClr val="575858"/>
                </a:solidFill>
                <a:latin typeface="Lato Heavy" charset="0"/>
                <a:ea typeface="Lato Heavy" charset="0"/>
                <a:cs typeface="Lato Heavy"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2400" b="1" i="0" u="none" strike="noStrike" kern="1200" cap="none" spc="0" normalizeH="0" baseline="0" noProof="0" dirty="0" smtClean="0">
                <a:ln>
                  <a:noFill/>
                </a:ln>
                <a:solidFill>
                  <a:srgbClr val="000000">
                    <a:lumMod val="50000"/>
                  </a:srgbClr>
                </a:solidFill>
                <a:effectLst/>
                <a:uLnTx/>
                <a:uFillTx/>
                <a:latin typeface="Lato Heavy"/>
              </a:rPr>
              <a:t>Events</a:t>
            </a:r>
            <a:endParaRPr kumimoji="0" lang="de-DE" sz="2400" b="1" i="0" u="none" strike="noStrike" kern="1200" cap="none" spc="0" normalizeH="0" baseline="0" noProof="0" dirty="0">
              <a:ln>
                <a:noFill/>
              </a:ln>
              <a:solidFill>
                <a:srgbClr val="000000">
                  <a:lumMod val="50000"/>
                </a:srgbClr>
              </a:solidFill>
              <a:effectLst/>
              <a:uLnTx/>
              <a:uFillTx/>
              <a:latin typeface="Lato Heavy"/>
            </a:endParaRPr>
          </a:p>
        </p:txBody>
      </p:sp>
    </p:spTree>
    <p:extLst>
      <p:ext uri="{BB962C8B-B14F-4D97-AF65-F5344CB8AC3E}">
        <p14:creationId xmlns:p14="http://schemas.microsoft.com/office/powerpoint/2010/main" val="1211257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bwMode="auto">
          <a:xfrm>
            <a:off x="10625276" y="5590572"/>
            <a:ext cx="1531716" cy="1267427"/>
          </a:xfrm>
          <a:prstGeom prst="rect">
            <a:avLst/>
          </a:prstGeom>
          <a:solidFill>
            <a:schemeClr val="bg1"/>
          </a:solidFill>
          <a:ln w="9525" algn="ctr">
            <a:solidFill>
              <a:schemeClr val="bg1"/>
            </a:solidFill>
            <a:miter lim="800000"/>
            <a:headEnd/>
            <a:tailEnd/>
          </a:ln>
          <a:effectLst/>
        </p:spPr>
        <p:txBody>
          <a:bodyPr wrap="square" lIns="72000" tIns="54000" rIns="72000" bIns="54000" rtlCol="0" anchor="ctr">
            <a:spAutoFit/>
          </a:bodyPr>
          <a:lstStyle/>
          <a:p>
            <a:pPr marL="215900" indent="-215900" algn="ctr">
              <a:spcAft>
                <a:spcPts val="563"/>
              </a:spcAft>
              <a:buClr>
                <a:schemeClr val="tx2"/>
              </a:buClr>
            </a:pPr>
            <a:endParaRPr lang="de-DE" sz="1400" dirty="0"/>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92047" y="914606"/>
            <a:ext cx="3700098" cy="5943393"/>
          </a:xfrm>
          <a:prstGeom prst="rect">
            <a:avLst/>
          </a:prstGeom>
        </p:spPr>
      </p:pic>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2145" y="1035082"/>
            <a:ext cx="3998989" cy="5822918"/>
          </a:xfrm>
          <a:prstGeom prst="rect">
            <a:avLst/>
          </a:prstGeom>
        </p:spPr>
      </p:pic>
      <p:sp>
        <p:nvSpPr>
          <p:cNvPr id="5" name="Titel 1">
            <a:extLst>
              <a:ext uri="{FF2B5EF4-FFF2-40B4-BE49-F238E27FC236}">
                <a16:creationId xmlns:a16="http://schemas.microsoft.com/office/drawing/2014/main" id="{C6EFF053-73A0-813B-B9DE-A6ED5BC89FEE}"/>
              </a:ext>
            </a:extLst>
          </p:cNvPr>
          <p:cNvSpPr>
            <a:spLocks noGrp="1"/>
          </p:cNvSpPr>
          <p:nvPr>
            <p:ph type="title"/>
          </p:nvPr>
        </p:nvSpPr>
        <p:spPr>
          <a:xfrm>
            <a:off x="622300" y="250717"/>
            <a:ext cx="10944000" cy="430887"/>
          </a:xfrm>
        </p:spPr>
        <p:txBody>
          <a:bodyPr/>
          <a:lstStyle/>
          <a:p>
            <a:r>
              <a:rPr lang="de-DE" sz="2800">
                <a:solidFill>
                  <a:srgbClr val="179C7D"/>
                </a:solidFill>
                <a:latin typeface="Lato" panose="020F0502020204030203"/>
              </a:rPr>
              <a:t>DorfFunk – Beispiele für Gruppen</a:t>
            </a:r>
          </a:p>
        </p:txBody>
      </p:sp>
      <p:pic>
        <p:nvPicPr>
          <p:cNvPr id="6" name="Grafik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918452"/>
            <a:ext cx="3692046" cy="5940552"/>
          </a:xfrm>
          <a:prstGeom prst="rect">
            <a:avLst/>
          </a:prstGeom>
        </p:spPr>
      </p:pic>
    </p:spTree>
    <p:extLst>
      <p:ext uri="{BB962C8B-B14F-4D97-AF65-F5344CB8AC3E}">
        <p14:creationId xmlns:p14="http://schemas.microsoft.com/office/powerpoint/2010/main" val="7213927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2">
            <a:extLst>
              <a:ext uri="{FF2B5EF4-FFF2-40B4-BE49-F238E27FC236}">
                <a16:creationId xmlns:a16="http://schemas.microsoft.com/office/drawing/2014/main" id="{D67DAB6C-9BE9-3442-91BF-33AF58BD3AB2}"/>
              </a:ext>
            </a:extLst>
          </p:cNvPr>
          <p:cNvPicPr>
            <a:picLocks noChangeAspect="1"/>
          </p:cNvPicPr>
          <p:nvPr/>
        </p:nvPicPr>
        <p:blipFill>
          <a:blip r:embed="rId3"/>
          <a:stretch>
            <a:fillRect/>
          </a:stretch>
        </p:blipFill>
        <p:spPr>
          <a:xfrm>
            <a:off x="5307407" y="2370259"/>
            <a:ext cx="1260000" cy="1260000"/>
          </a:xfrm>
          <a:prstGeom prst="rect">
            <a:avLst/>
          </a:prstGeom>
        </p:spPr>
      </p:pic>
      <p:sp>
        <p:nvSpPr>
          <p:cNvPr id="12" name="Text Placeholder 13">
            <a:extLst>
              <a:ext uri="{FF2B5EF4-FFF2-40B4-BE49-F238E27FC236}">
                <a16:creationId xmlns:a16="http://schemas.microsoft.com/office/drawing/2014/main" id="{2E1D8F6F-04B5-0F41-A041-532AF2AE3081}"/>
              </a:ext>
            </a:extLst>
          </p:cNvPr>
          <p:cNvSpPr txBox="1">
            <a:spLocks/>
          </p:cNvSpPr>
          <p:nvPr/>
        </p:nvSpPr>
        <p:spPr>
          <a:xfrm>
            <a:off x="6939072" y="2750960"/>
            <a:ext cx="2546431" cy="498598"/>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0"/>
              </a:spcBef>
              <a:buFont typeface="Arial"/>
              <a:buNone/>
              <a:defRPr sz="3600" b="1" i="0" kern="1200">
                <a:solidFill>
                  <a:schemeClr val="bg1"/>
                </a:solidFill>
                <a:latin typeface="Lato Heavy" charset="0"/>
                <a:ea typeface="Lato Heavy" charset="0"/>
                <a:cs typeface="Lato Heavy"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3600" b="1" i="0" u="none" strike="noStrike" kern="1200" cap="none" spc="0" normalizeH="0" baseline="0" noProof="0" dirty="0">
                <a:ln>
                  <a:noFill/>
                </a:ln>
                <a:solidFill>
                  <a:srgbClr val="000000">
                    <a:lumMod val="50000"/>
                  </a:srgbClr>
                </a:solidFill>
                <a:effectLst/>
                <a:uLnTx/>
                <a:uFillTx/>
                <a:latin typeface="Lato Heavy"/>
              </a:rPr>
              <a:t>Aktuelles</a:t>
            </a:r>
          </a:p>
        </p:txBody>
      </p:sp>
      <p:pic>
        <p:nvPicPr>
          <p:cNvPr id="13" name="Picture 3">
            <a:extLst>
              <a:ext uri="{FF2B5EF4-FFF2-40B4-BE49-F238E27FC236}">
                <a16:creationId xmlns:a16="http://schemas.microsoft.com/office/drawing/2014/main" id="{916E83F0-05D5-C946-955D-FE6C30EFE045}"/>
              </a:ext>
            </a:extLst>
          </p:cNvPr>
          <p:cNvPicPr>
            <a:picLocks noChangeAspect="1"/>
          </p:cNvPicPr>
          <p:nvPr/>
        </p:nvPicPr>
        <p:blipFill>
          <a:blip r:embed="rId4"/>
          <a:stretch>
            <a:fillRect/>
          </a:stretch>
        </p:blipFill>
        <p:spPr>
          <a:xfrm>
            <a:off x="5307407" y="4028098"/>
            <a:ext cx="1260000" cy="1260000"/>
          </a:xfrm>
          <a:prstGeom prst="rect">
            <a:avLst/>
          </a:prstGeom>
        </p:spPr>
      </p:pic>
      <p:sp>
        <p:nvSpPr>
          <p:cNvPr id="14" name="Text Placeholder 13">
            <a:extLst>
              <a:ext uri="{FF2B5EF4-FFF2-40B4-BE49-F238E27FC236}">
                <a16:creationId xmlns:a16="http://schemas.microsoft.com/office/drawing/2014/main" id="{02E961C1-5204-AD49-B5F6-2D4CEEB81D65}"/>
              </a:ext>
            </a:extLst>
          </p:cNvPr>
          <p:cNvSpPr txBox="1">
            <a:spLocks/>
          </p:cNvSpPr>
          <p:nvPr/>
        </p:nvSpPr>
        <p:spPr>
          <a:xfrm>
            <a:off x="6939072" y="4293096"/>
            <a:ext cx="3852975" cy="997196"/>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0"/>
              </a:spcBef>
              <a:buFont typeface="Arial"/>
              <a:buNone/>
              <a:defRPr sz="3600" b="1" i="0" kern="1200">
                <a:solidFill>
                  <a:schemeClr val="bg1"/>
                </a:solidFill>
                <a:latin typeface="Lato Heavy" charset="0"/>
                <a:ea typeface="Lato Heavy" charset="0"/>
                <a:cs typeface="Lato Heavy"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3600" b="1" i="0" u="none" strike="noStrike" kern="1200" cap="none" spc="0" normalizeH="0" baseline="0" noProof="0" dirty="0" smtClean="0">
                <a:ln>
                  <a:noFill/>
                </a:ln>
                <a:solidFill>
                  <a:srgbClr val="000000">
                    <a:lumMod val="50000"/>
                  </a:srgbClr>
                </a:solidFill>
                <a:effectLst/>
                <a:uLnTx/>
                <a:uFillTx/>
                <a:latin typeface="Lato Heavy"/>
              </a:rPr>
              <a:t>Termine/</a:t>
            </a:r>
          </a:p>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3600" b="1" i="0" u="none" strike="noStrike" kern="1200" cap="none" spc="0" normalizeH="0" baseline="0" noProof="0" dirty="0" smtClean="0">
                <a:ln>
                  <a:noFill/>
                </a:ln>
                <a:solidFill>
                  <a:srgbClr val="000000">
                    <a:lumMod val="50000"/>
                  </a:srgbClr>
                </a:solidFill>
                <a:effectLst/>
                <a:uLnTx/>
                <a:uFillTx/>
                <a:latin typeface="Lato Heavy"/>
              </a:rPr>
              <a:t>Veranstaltungen</a:t>
            </a:r>
            <a:endParaRPr kumimoji="0" lang="de-DE" sz="3600" b="1" i="0" u="none" strike="noStrike" kern="1200" cap="none" spc="0" normalizeH="0" baseline="0" noProof="0" dirty="0">
              <a:ln>
                <a:noFill/>
              </a:ln>
              <a:solidFill>
                <a:srgbClr val="000000">
                  <a:lumMod val="50000"/>
                </a:srgbClr>
              </a:solidFill>
              <a:effectLst/>
              <a:uLnTx/>
              <a:uFillTx/>
              <a:latin typeface="Lato Heavy"/>
            </a:endParaRPr>
          </a:p>
        </p:txBody>
      </p:sp>
      <p:pic>
        <p:nvPicPr>
          <p:cNvPr id="15" name="Grafik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52331" y="1710073"/>
            <a:ext cx="1726251" cy="1512168"/>
          </a:xfrm>
          <a:prstGeom prst="rect">
            <a:avLst/>
          </a:prstGeom>
        </p:spPr>
      </p:pic>
      <p:pic>
        <p:nvPicPr>
          <p:cNvPr id="16" name="Grafik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1734" y="4082732"/>
            <a:ext cx="3247447" cy="1375229"/>
          </a:xfrm>
          <a:prstGeom prst="rect">
            <a:avLst/>
          </a:prstGeom>
          <a:ln>
            <a:solidFill>
              <a:schemeClr val="tx1"/>
            </a:solidFill>
          </a:ln>
        </p:spPr>
      </p:pic>
      <p:sp>
        <p:nvSpPr>
          <p:cNvPr id="17"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9036707" cy="1169551"/>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dirty="0">
                <a:solidFill>
                  <a:srgbClr val="179C7D"/>
                </a:solidFill>
                <a:latin typeface="Lato Heavy"/>
              </a:rPr>
              <a:t>Wie kommen die Informationen </a:t>
            </a:r>
            <a:r>
              <a:rPr lang="de-DE" sz="2800" u="sng" dirty="0" smtClean="0">
                <a:solidFill>
                  <a:srgbClr val="179C7D"/>
                </a:solidFill>
                <a:latin typeface="Lato Heavy"/>
              </a:rPr>
              <a:t>von Außen</a:t>
            </a:r>
            <a:r>
              <a:rPr lang="de-DE" sz="2800" dirty="0" smtClean="0">
                <a:solidFill>
                  <a:srgbClr val="179C7D"/>
                </a:solidFill>
                <a:latin typeface="Lato Heavy"/>
              </a:rPr>
              <a:t> in </a:t>
            </a:r>
            <a:r>
              <a:rPr lang="de-DE" sz="2800" dirty="0">
                <a:solidFill>
                  <a:srgbClr val="179C7D"/>
                </a:solidFill>
                <a:latin typeface="Lato Heavy"/>
              </a:rPr>
              <a:t>den DorfFunk?</a:t>
            </a:r>
          </a:p>
          <a:p>
            <a:r>
              <a:rPr lang="de-DE" sz="2000" kern="0" dirty="0">
                <a:solidFill>
                  <a:srgbClr val="179C7D"/>
                </a:solidFill>
                <a:latin typeface="Lato Heavy"/>
              </a:rPr>
              <a:t>Alle Möglichkeiten auf einen Blick</a:t>
            </a:r>
            <a:endParaRPr lang="de-DE" kern="0" dirty="0">
              <a:solidFill>
                <a:srgbClr val="179C7D"/>
              </a:solidFill>
              <a:latin typeface="Lato Heavy"/>
            </a:endParaRPr>
          </a:p>
        </p:txBody>
      </p:sp>
      <p:pic>
        <p:nvPicPr>
          <p:cNvPr id="18"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659007" y="1504976"/>
            <a:ext cx="1415346" cy="2990565"/>
          </a:xfrm>
          <a:prstGeom prst="rect">
            <a:avLst/>
          </a:prstGeom>
        </p:spPr>
      </p:pic>
    </p:spTree>
    <p:extLst>
      <p:ext uri="{BB962C8B-B14F-4D97-AF65-F5344CB8AC3E}">
        <p14:creationId xmlns:p14="http://schemas.microsoft.com/office/powerpoint/2010/main" val="4876455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A4814C90-4288-D306-0807-C0E0FA442802}"/>
              </a:ext>
            </a:extLst>
          </p:cNvPr>
          <p:cNvSpPr txBox="1">
            <a:spLocks/>
          </p:cNvSpPr>
          <p:nvPr/>
        </p:nvSpPr>
        <p:spPr bwMode="auto">
          <a:xfrm>
            <a:off x="622300" y="165552"/>
            <a:ext cx="9036707" cy="1169551"/>
          </a:xfrm>
          <a:prstGeom prst="rect">
            <a:avLst/>
          </a:prstGeom>
          <a:noFill/>
          <a:ln>
            <a:noFill/>
          </a:ln>
          <a:effectLst/>
        </p:spPr>
        <p:txBody>
          <a:bodyPr vert="horz" wrap="square" lIns="0" tIns="0" rIns="0" bIns="0" numCol="1" anchor="t" anchorCtr="0" compatLnSpc="1">
            <a:prstTxWarp prst="textNoShape">
              <a:avLst/>
            </a:prstTxWarp>
            <a:spAutoFit/>
          </a:bodyPr>
          <a:lstStyle>
            <a:lvl1pPr marL="0" indent="0" algn="l" defTabSz="504000"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Frutiger LT Com 45 Light" pitchFamily="34" charset="0"/>
              </a:defRPr>
            </a:lvl2pPr>
            <a:lvl3pPr algn="l" rtl="0" eaLnBrk="1" fontAlgn="base" hangingPunct="1">
              <a:spcBef>
                <a:spcPct val="0"/>
              </a:spcBef>
              <a:spcAft>
                <a:spcPct val="0"/>
              </a:spcAft>
              <a:defRPr sz="2400" b="1">
                <a:solidFill>
                  <a:schemeClr val="tx1"/>
                </a:solidFill>
                <a:latin typeface="Frutiger LT Com 45 Light" pitchFamily="34" charset="0"/>
              </a:defRPr>
            </a:lvl3pPr>
            <a:lvl4pPr algn="l" rtl="0" eaLnBrk="1" fontAlgn="base" hangingPunct="1">
              <a:spcBef>
                <a:spcPct val="0"/>
              </a:spcBef>
              <a:spcAft>
                <a:spcPct val="0"/>
              </a:spcAft>
              <a:defRPr sz="2400" b="1">
                <a:solidFill>
                  <a:schemeClr val="tx1"/>
                </a:solidFill>
                <a:latin typeface="Frutiger LT Com 45 Light" pitchFamily="34" charset="0"/>
              </a:defRPr>
            </a:lvl4pPr>
            <a:lvl5pPr algn="l" rtl="0" eaLnBrk="1" fontAlgn="base" hangingPunct="1">
              <a:spcBef>
                <a:spcPct val="0"/>
              </a:spcBef>
              <a:spcAft>
                <a:spcPct val="0"/>
              </a:spcAft>
              <a:defRPr sz="2400" b="1">
                <a:solidFill>
                  <a:schemeClr val="tx1"/>
                </a:solidFill>
                <a:latin typeface="Frutiger LT Com 45 Light" pitchFamily="34" charset="0"/>
              </a:defRPr>
            </a:lvl5pPr>
            <a:lvl6pPr marL="457200" algn="l" rtl="0" eaLnBrk="1" fontAlgn="base" hangingPunct="1">
              <a:spcBef>
                <a:spcPct val="0"/>
              </a:spcBef>
              <a:spcAft>
                <a:spcPct val="0"/>
              </a:spcAft>
              <a:defRPr sz="2400" b="1">
                <a:solidFill>
                  <a:schemeClr val="tx1"/>
                </a:solidFill>
                <a:latin typeface="Frutiger LT Com 45 Light" pitchFamily="34" charset="0"/>
              </a:defRPr>
            </a:lvl6pPr>
            <a:lvl7pPr marL="914400" algn="l" rtl="0" eaLnBrk="1" fontAlgn="base" hangingPunct="1">
              <a:spcBef>
                <a:spcPct val="0"/>
              </a:spcBef>
              <a:spcAft>
                <a:spcPct val="0"/>
              </a:spcAft>
              <a:defRPr sz="2400" b="1">
                <a:solidFill>
                  <a:schemeClr val="tx1"/>
                </a:solidFill>
                <a:latin typeface="Frutiger LT Com 45 Light" pitchFamily="34" charset="0"/>
              </a:defRPr>
            </a:lvl7pPr>
            <a:lvl8pPr marL="1371600" algn="l" rtl="0" eaLnBrk="1" fontAlgn="base" hangingPunct="1">
              <a:spcBef>
                <a:spcPct val="0"/>
              </a:spcBef>
              <a:spcAft>
                <a:spcPct val="0"/>
              </a:spcAft>
              <a:defRPr sz="2400" b="1">
                <a:solidFill>
                  <a:schemeClr val="tx1"/>
                </a:solidFill>
                <a:latin typeface="Frutiger LT Com 45 Light" pitchFamily="34" charset="0"/>
              </a:defRPr>
            </a:lvl8pPr>
            <a:lvl9pPr marL="1828800" algn="l" rtl="0" eaLnBrk="1" fontAlgn="base" hangingPunct="1">
              <a:spcBef>
                <a:spcPct val="0"/>
              </a:spcBef>
              <a:spcAft>
                <a:spcPct val="0"/>
              </a:spcAft>
              <a:defRPr sz="2400" b="1">
                <a:solidFill>
                  <a:schemeClr val="tx1"/>
                </a:solidFill>
                <a:latin typeface="Frutiger LT Com 45 Light" pitchFamily="34" charset="0"/>
              </a:defRPr>
            </a:lvl9pPr>
          </a:lstStyle>
          <a:p>
            <a:pPr>
              <a:buFontTx/>
            </a:pPr>
            <a:r>
              <a:rPr lang="de-DE" sz="2800" dirty="0">
                <a:solidFill>
                  <a:srgbClr val="179C7D"/>
                </a:solidFill>
                <a:latin typeface="Lato Heavy"/>
              </a:rPr>
              <a:t>Wie kommen die Informationen </a:t>
            </a:r>
            <a:r>
              <a:rPr lang="de-DE" sz="2800" u="sng" dirty="0" smtClean="0">
                <a:solidFill>
                  <a:srgbClr val="179C7D"/>
                </a:solidFill>
                <a:latin typeface="Lato Heavy"/>
              </a:rPr>
              <a:t>von Außen</a:t>
            </a:r>
            <a:r>
              <a:rPr lang="de-DE" sz="2800" dirty="0" smtClean="0">
                <a:solidFill>
                  <a:srgbClr val="179C7D"/>
                </a:solidFill>
                <a:latin typeface="Lato Heavy"/>
              </a:rPr>
              <a:t> in </a:t>
            </a:r>
            <a:r>
              <a:rPr lang="de-DE" sz="2800" dirty="0">
                <a:solidFill>
                  <a:srgbClr val="179C7D"/>
                </a:solidFill>
                <a:latin typeface="Lato Heavy"/>
              </a:rPr>
              <a:t>den DorfFunk?</a:t>
            </a:r>
          </a:p>
          <a:p>
            <a:pPr>
              <a:buFontTx/>
            </a:pPr>
            <a:r>
              <a:rPr lang="de-DE" sz="2000" kern="0" dirty="0">
                <a:solidFill>
                  <a:srgbClr val="179C7D"/>
                </a:solidFill>
                <a:latin typeface="Lato Heavy"/>
              </a:rPr>
              <a:t>Niedersächsische LandNews – Immer auf dem Laufenden</a:t>
            </a:r>
            <a:endParaRPr lang="de-DE" sz="1800" kern="0" dirty="0">
              <a:solidFill>
                <a:srgbClr val="179C7D"/>
              </a:solidFill>
              <a:latin typeface="Lato Heavy"/>
            </a:endParaRPr>
          </a:p>
        </p:txBody>
      </p:sp>
      <p:pic>
        <p:nvPicPr>
          <p:cNvPr id="11" name="Grafik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638" y="1457160"/>
            <a:ext cx="4609669" cy="2079549"/>
          </a:xfrm>
          <a:prstGeom prst="rect">
            <a:avLst/>
          </a:prstGeom>
          <a:ln w="12700">
            <a:solidFill>
              <a:srgbClr val="179C7D"/>
            </a:solidFill>
          </a:ln>
        </p:spPr>
      </p:pic>
      <p:pic>
        <p:nvPicPr>
          <p:cNvPr id="12" name="Picture 2">
            <a:extLst>
              <a:ext uri="{FF2B5EF4-FFF2-40B4-BE49-F238E27FC236}">
                <a16:creationId xmlns:a16="http://schemas.microsoft.com/office/drawing/2014/main" id="{D67DAB6C-9BE9-3442-91BF-33AF58BD3AB2}"/>
              </a:ext>
            </a:extLst>
          </p:cNvPr>
          <p:cNvPicPr>
            <a:picLocks noChangeAspect="1"/>
          </p:cNvPicPr>
          <p:nvPr/>
        </p:nvPicPr>
        <p:blipFill>
          <a:blip r:embed="rId4"/>
          <a:stretch>
            <a:fillRect/>
          </a:stretch>
        </p:blipFill>
        <p:spPr>
          <a:xfrm>
            <a:off x="5307407" y="2370259"/>
            <a:ext cx="1260000" cy="1260000"/>
          </a:xfrm>
          <a:prstGeom prst="rect">
            <a:avLst/>
          </a:prstGeom>
        </p:spPr>
      </p:pic>
      <p:sp>
        <p:nvSpPr>
          <p:cNvPr id="13" name="Text Placeholder 13">
            <a:extLst>
              <a:ext uri="{FF2B5EF4-FFF2-40B4-BE49-F238E27FC236}">
                <a16:creationId xmlns:a16="http://schemas.microsoft.com/office/drawing/2014/main" id="{2E1D8F6F-04B5-0F41-A041-532AF2AE3081}"/>
              </a:ext>
            </a:extLst>
          </p:cNvPr>
          <p:cNvSpPr txBox="1">
            <a:spLocks/>
          </p:cNvSpPr>
          <p:nvPr/>
        </p:nvSpPr>
        <p:spPr>
          <a:xfrm>
            <a:off x="6939072" y="2750960"/>
            <a:ext cx="2546431" cy="498598"/>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0"/>
              </a:spcBef>
              <a:buFont typeface="Arial"/>
              <a:buNone/>
              <a:defRPr sz="3600" b="1" i="0" kern="1200">
                <a:solidFill>
                  <a:schemeClr val="bg1"/>
                </a:solidFill>
                <a:latin typeface="Lato Heavy" charset="0"/>
                <a:ea typeface="Lato Heavy" charset="0"/>
                <a:cs typeface="Lato Heavy"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3600" b="1" i="0" u="none" strike="noStrike" kern="1200" cap="none" spc="0" normalizeH="0" baseline="0" noProof="0" dirty="0">
                <a:ln>
                  <a:noFill/>
                </a:ln>
                <a:solidFill>
                  <a:srgbClr val="000000">
                    <a:lumMod val="50000"/>
                  </a:srgbClr>
                </a:solidFill>
                <a:effectLst/>
                <a:uLnTx/>
                <a:uFillTx/>
                <a:latin typeface="Lato Heavy"/>
              </a:rPr>
              <a:t>Aktuelles</a:t>
            </a:r>
          </a:p>
        </p:txBody>
      </p:sp>
      <p:pic>
        <p:nvPicPr>
          <p:cNvPr id="14" name="Picture 3">
            <a:extLst>
              <a:ext uri="{FF2B5EF4-FFF2-40B4-BE49-F238E27FC236}">
                <a16:creationId xmlns:a16="http://schemas.microsoft.com/office/drawing/2014/main" id="{916E83F0-05D5-C946-955D-FE6C30EFE045}"/>
              </a:ext>
            </a:extLst>
          </p:cNvPr>
          <p:cNvPicPr>
            <a:picLocks noChangeAspect="1"/>
          </p:cNvPicPr>
          <p:nvPr/>
        </p:nvPicPr>
        <p:blipFill>
          <a:blip r:embed="rId5"/>
          <a:stretch>
            <a:fillRect/>
          </a:stretch>
        </p:blipFill>
        <p:spPr>
          <a:xfrm>
            <a:off x="5307407" y="4028098"/>
            <a:ext cx="1260000" cy="1260000"/>
          </a:xfrm>
          <a:prstGeom prst="rect">
            <a:avLst/>
          </a:prstGeom>
        </p:spPr>
      </p:pic>
      <p:pic>
        <p:nvPicPr>
          <p:cNvPr id="15"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59007" y="1504976"/>
            <a:ext cx="1415346" cy="2990565"/>
          </a:xfrm>
          <a:prstGeom prst="rect">
            <a:avLst/>
          </a:prstGeom>
        </p:spPr>
      </p:pic>
      <p:pic>
        <p:nvPicPr>
          <p:cNvPr id="16" name="Grafik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1734" y="4082732"/>
            <a:ext cx="3247447" cy="1375229"/>
          </a:xfrm>
          <a:prstGeom prst="rect">
            <a:avLst/>
          </a:prstGeom>
          <a:ln>
            <a:solidFill>
              <a:schemeClr val="tx1"/>
            </a:solidFill>
          </a:ln>
        </p:spPr>
      </p:pic>
      <p:sp>
        <p:nvSpPr>
          <p:cNvPr id="17" name="Text Placeholder 13">
            <a:extLst>
              <a:ext uri="{FF2B5EF4-FFF2-40B4-BE49-F238E27FC236}">
                <a16:creationId xmlns:a16="http://schemas.microsoft.com/office/drawing/2014/main" id="{02E961C1-5204-AD49-B5F6-2D4CEEB81D65}"/>
              </a:ext>
            </a:extLst>
          </p:cNvPr>
          <p:cNvSpPr txBox="1">
            <a:spLocks/>
          </p:cNvSpPr>
          <p:nvPr/>
        </p:nvSpPr>
        <p:spPr>
          <a:xfrm>
            <a:off x="6939072" y="4293096"/>
            <a:ext cx="3852975" cy="997196"/>
          </a:xfrm>
          <a:prstGeom prst="rect">
            <a:avLst/>
          </a:prstGeom>
        </p:spPr>
        <p:txBody>
          <a:bodyPr vert="horz" wrap="square" lIns="0" tIns="0" rIns="0" bIns="0" rtlCol="0">
            <a:spAutoFit/>
          </a:bodyPr>
          <a:lstStyle>
            <a:lvl1pPr marL="0" indent="0" algn="ctr" defTabSz="914400" rtl="0" eaLnBrk="1" latinLnBrk="0" hangingPunct="1">
              <a:lnSpc>
                <a:spcPct val="90000"/>
              </a:lnSpc>
              <a:spcBef>
                <a:spcPts val="0"/>
              </a:spcBef>
              <a:buFont typeface="Arial"/>
              <a:buNone/>
              <a:defRPr sz="3600" b="1" i="0" kern="1200">
                <a:solidFill>
                  <a:schemeClr val="bg1"/>
                </a:solidFill>
                <a:latin typeface="Lato Heavy" charset="0"/>
                <a:ea typeface="Lato Heavy" charset="0"/>
                <a:cs typeface="Lato Heavy"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3600" b="1" i="0" u="none" strike="noStrike" kern="1200" cap="none" spc="0" normalizeH="0" baseline="0" noProof="0" dirty="0" smtClean="0">
                <a:ln>
                  <a:noFill/>
                </a:ln>
                <a:solidFill>
                  <a:srgbClr val="000000">
                    <a:lumMod val="50000"/>
                  </a:srgbClr>
                </a:solidFill>
                <a:effectLst/>
                <a:uLnTx/>
                <a:uFillTx/>
                <a:latin typeface="Lato Heavy"/>
              </a:rPr>
              <a:t>Termine/</a:t>
            </a:r>
          </a:p>
          <a:p>
            <a:pPr marL="0" marR="0" lvl="0" indent="0" algn="l" defTabSz="914400" rtl="0" eaLnBrk="1" fontAlgn="auto" latinLnBrk="0" hangingPunct="1">
              <a:lnSpc>
                <a:spcPct val="90000"/>
              </a:lnSpc>
              <a:spcBef>
                <a:spcPts val="0"/>
              </a:spcBef>
              <a:spcAft>
                <a:spcPts val="0"/>
              </a:spcAft>
              <a:buClrTx/>
              <a:buSzTx/>
              <a:buFont typeface="Arial"/>
              <a:buNone/>
              <a:tabLst/>
              <a:defRPr/>
            </a:pPr>
            <a:r>
              <a:rPr kumimoji="0" lang="de-DE" sz="3600" b="1" i="0" u="none" strike="noStrike" kern="1200" cap="none" spc="0" normalizeH="0" baseline="0" noProof="0" dirty="0" smtClean="0">
                <a:ln>
                  <a:noFill/>
                </a:ln>
                <a:solidFill>
                  <a:srgbClr val="000000">
                    <a:lumMod val="50000"/>
                  </a:srgbClr>
                </a:solidFill>
                <a:effectLst/>
                <a:uLnTx/>
                <a:uFillTx/>
                <a:latin typeface="Lato Heavy"/>
              </a:rPr>
              <a:t>Veranstaltungen</a:t>
            </a:r>
            <a:endParaRPr kumimoji="0" lang="de-DE" sz="3600" b="1" i="0" u="none" strike="noStrike" kern="1200" cap="none" spc="0" normalizeH="0" baseline="0" noProof="0" dirty="0">
              <a:ln>
                <a:noFill/>
              </a:ln>
              <a:solidFill>
                <a:srgbClr val="000000">
                  <a:lumMod val="50000"/>
                </a:srgbClr>
              </a:solidFill>
              <a:effectLst/>
              <a:uLnTx/>
              <a:uFillTx/>
              <a:latin typeface="Lato Heavy"/>
            </a:endParaRPr>
          </a:p>
        </p:txBody>
      </p:sp>
    </p:spTree>
    <p:extLst>
      <p:ext uri="{BB962C8B-B14F-4D97-AF65-F5344CB8AC3E}">
        <p14:creationId xmlns:p14="http://schemas.microsoft.com/office/powerpoint/2010/main" val="3982346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theme1.xml><?xml version="1.0" encoding="utf-8"?>
<a:theme xmlns:a="http://schemas.openxmlformats.org/drawingml/2006/main" name="IESE_ppt_Master_dt">
  <a:themeElements>
    <a:clrScheme name="Fraunhofer Farbpalette">
      <a:dk1>
        <a:srgbClr val="000000"/>
      </a:dk1>
      <a:lt1>
        <a:srgbClr val="FFFFFF"/>
      </a:lt1>
      <a:dk2>
        <a:srgbClr val="179C7D"/>
      </a:dk2>
      <a:lt2>
        <a:srgbClr val="A8AFAF"/>
      </a:lt2>
      <a:accent1>
        <a:srgbClr val="EB6A0A"/>
      </a:accent1>
      <a:accent2>
        <a:srgbClr val="006E92"/>
      </a:accent2>
      <a:accent3>
        <a:srgbClr val="25BAE2"/>
      </a:accent3>
      <a:accent4>
        <a:srgbClr val="B1C800"/>
      </a:accent4>
      <a:accent5>
        <a:srgbClr val="FEEFD6"/>
      </a:accent5>
      <a:accent6>
        <a:srgbClr val="E1E3E3"/>
      </a:accent6>
      <a:hlink>
        <a:srgbClr val="25BAE2"/>
      </a:hlink>
      <a:folHlink>
        <a:srgbClr val="B1C800"/>
      </a:folHlink>
    </a:clrScheme>
    <a:fontScheme name="Bullets">
      <a:majorFont>
        <a:latin typeface="Frutiger LT Com 45 Light"/>
        <a:ea typeface=""/>
        <a:cs typeface=""/>
      </a:majorFont>
      <a:minorFont>
        <a:latin typeface="Frutiger LT Com 55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lgn="ctr">
          <a:solidFill>
            <a:schemeClr val="tx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wrap="square" lIns="72000" tIns="54000" rIns="72000" bIns="54000">
        <a:spAutoFit/>
      </a:bodyPr>
      <a:lstStyle>
        <a:defPPr marL="215900" indent="-215900">
          <a:spcAft>
            <a:spcPts val="563"/>
          </a:spcAft>
          <a:buClr>
            <a:schemeClr val="tx2"/>
          </a:buClr>
          <a:defRPr sz="1400" dirty="0"/>
        </a:defPPr>
      </a:lstStyle>
    </a:spDef>
    <a:lnDef>
      <a:spPr bwMode="auto">
        <a:noFill/>
        <a:ln w="9525" cap="flat" cmpd="sng" algn="ctr">
          <a:solidFill>
            <a:srgbClr val="179C7D"/>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extraClrScheme>
      <a:clrScheme name="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llet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ullet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ullet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ullet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ullet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ullet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ullet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ullet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ullet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ullet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ullet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ullets 13">
        <a:dk1>
          <a:srgbClr val="000000"/>
        </a:dk1>
        <a:lt1>
          <a:srgbClr val="FFFFFF"/>
        </a:lt1>
        <a:dk2>
          <a:srgbClr val="000000"/>
        </a:dk2>
        <a:lt2>
          <a:srgbClr val="A8AFAF"/>
        </a:lt2>
        <a:accent1>
          <a:srgbClr val="009475"/>
        </a:accent1>
        <a:accent2>
          <a:srgbClr val="333399"/>
        </a:accent2>
        <a:accent3>
          <a:srgbClr val="FFFFFF"/>
        </a:accent3>
        <a:accent4>
          <a:srgbClr val="000000"/>
        </a:accent4>
        <a:accent5>
          <a:srgbClr val="AAC8BD"/>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ullets 14">
        <a:dk1>
          <a:srgbClr val="000000"/>
        </a:dk1>
        <a:lt1>
          <a:srgbClr val="FFFFFF"/>
        </a:lt1>
        <a:dk2>
          <a:srgbClr val="000000"/>
        </a:dk2>
        <a:lt2>
          <a:srgbClr val="A8AFAF"/>
        </a:lt2>
        <a:accent1>
          <a:srgbClr val="009475"/>
        </a:accent1>
        <a:accent2>
          <a:srgbClr val="009475"/>
        </a:accent2>
        <a:accent3>
          <a:srgbClr val="FFFFFF"/>
        </a:accent3>
        <a:accent4>
          <a:srgbClr val="000000"/>
        </a:accent4>
        <a:accent5>
          <a:srgbClr val="AAC8BD"/>
        </a:accent5>
        <a:accent6>
          <a:srgbClr val="008669"/>
        </a:accent6>
        <a:hlink>
          <a:srgbClr val="009475"/>
        </a:hlink>
        <a:folHlink>
          <a:srgbClr val="009475"/>
        </a:folHlink>
      </a:clrScheme>
      <a:clrMap bg1="lt1" tx1="dk1" bg2="lt2" tx2="dk2" accent1="accent1" accent2="accent2" accent3="accent3" accent4="accent4" accent5="accent5" accent6="accent6" hlink="hlink" folHlink="folHlink"/>
    </a:extraClrScheme>
    <a:extraClrScheme>
      <a:clrScheme name="Bullets 15">
        <a:dk1>
          <a:srgbClr val="000000"/>
        </a:dk1>
        <a:lt1>
          <a:srgbClr val="FFFFFF"/>
        </a:lt1>
        <a:dk2>
          <a:srgbClr val="009475"/>
        </a:dk2>
        <a:lt2>
          <a:srgbClr val="A8AFAF"/>
        </a:lt2>
        <a:accent1>
          <a:srgbClr val="25BAE2"/>
        </a:accent1>
        <a:accent2>
          <a:srgbClr val="006E92"/>
        </a:accent2>
        <a:accent3>
          <a:srgbClr val="FFFFFF"/>
        </a:accent3>
        <a:accent4>
          <a:srgbClr val="000000"/>
        </a:accent4>
        <a:accent5>
          <a:srgbClr val="ACD9EE"/>
        </a:accent5>
        <a:accent6>
          <a:srgbClr val="006384"/>
        </a:accent6>
        <a:hlink>
          <a:srgbClr val="4C636F"/>
        </a:hlink>
        <a:folHlink>
          <a:srgbClr val="9E1C22"/>
        </a:folHlink>
      </a:clrScheme>
      <a:clrMap bg1="lt1" tx1="dk1" bg2="lt2" tx2="dk2" accent1="accent1" accent2="accent2" accent3="accent3" accent4="accent4" accent5="accent5" accent6="accent6" hlink="hlink" folHlink="folHlink"/>
    </a:extraClrScheme>
    <a:extraClrScheme>
      <a:clrScheme name="Bullets 16">
        <a:dk1>
          <a:srgbClr val="000000"/>
        </a:dk1>
        <a:lt1>
          <a:srgbClr val="FFFFFF"/>
        </a:lt1>
        <a:dk2>
          <a:srgbClr val="009475"/>
        </a:dk2>
        <a:lt2>
          <a:srgbClr val="25BAE2"/>
        </a:lt2>
        <a:accent1>
          <a:srgbClr val="009475"/>
        </a:accent1>
        <a:accent2>
          <a:srgbClr val="006E92"/>
        </a:accent2>
        <a:accent3>
          <a:srgbClr val="FFFFFF"/>
        </a:accent3>
        <a:accent4>
          <a:srgbClr val="000000"/>
        </a:accent4>
        <a:accent5>
          <a:srgbClr val="AAC8BD"/>
        </a:accent5>
        <a:accent6>
          <a:srgbClr val="006384"/>
        </a:accent6>
        <a:hlink>
          <a:srgbClr val="4C636F"/>
        </a:hlink>
        <a:folHlink>
          <a:srgbClr val="9E1C2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IESE_ppt_Master_en_16to9.potx" id="{6C12FB79-1B27-4A75-8392-6D97C447AEF2}" vid="{89CD82A4-A545-433F-AD47-6943F25015CA}"/>
    </a:ext>
  </a:extLst>
</a:theme>
</file>

<file path=ppt/theme/theme2.xml><?xml version="1.0" encoding="utf-8"?>
<a:theme xmlns:a="http://schemas.openxmlformats.org/drawingml/2006/main" name="Larissa">
  <a:themeElements>
    <a:clrScheme name="Fraunhofer Farbpalette">
      <a:dk1>
        <a:srgbClr val="000000"/>
      </a:dk1>
      <a:lt1>
        <a:srgbClr val="FFFFFF"/>
      </a:lt1>
      <a:dk2>
        <a:srgbClr val="179C7D"/>
      </a:dk2>
      <a:lt2>
        <a:srgbClr val="A8AFAF"/>
      </a:lt2>
      <a:accent1>
        <a:srgbClr val="EB6A0A"/>
      </a:accent1>
      <a:accent2>
        <a:srgbClr val="006E92"/>
      </a:accent2>
      <a:accent3>
        <a:srgbClr val="25BAE2"/>
      </a:accent3>
      <a:accent4>
        <a:srgbClr val="B1C800"/>
      </a:accent4>
      <a:accent5>
        <a:srgbClr val="FEEFD6"/>
      </a:accent5>
      <a:accent6>
        <a:srgbClr val="E1E3E3"/>
      </a:accent6>
      <a:hlink>
        <a:srgbClr val="25BAE2"/>
      </a:hlink>
      <a:folHlink>
        <a:srgbClr val="B1C8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C9CF77E23831645B5607125F3B89D1B" ma:contentTypeVersion="16" ma:contentTypeDescription="Create a new document." ma:contentTypeScope="" ma:versionID="90ab65e23c3aa85d4e2e8cdc12a8f4c2">
  <xsd:schema xmlns:xsd="http://www.w3.org/2001/XMLSchema" xmlns:xs="http://www.w3.org/2001/XMLSchema" xmlns:p="http://schemas.microsoft.com/office/2006/metadata/properties" xmlns:ns2="8c6b3776-1853-44a5-977a-d9ea407a1a73" xmlns:ns3="9d13ae2a-f270-4d19-a949-d5893e25233b" targetNamespace="http://schemas.microsoft.com/office/2006/metadata/properties" ma:root="true" ma:fieldsID="2e196d368b2c9a4ff8eb8c97d69704d1" ns2:_="" ns3:_="">
    <xsd:import namespace="8c6b3776-1853-44a5-977a-d9ea407a1a73"/>
    <xsd:import namespace="9d13ae2a-f270-4d19-a949-d5893e25233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OCR" minOccurs="0"/>
                <xsd:element ref="ns3:MediaServiceDateTaken" minOccurs="0"/>
                <xsd:element ref="ns3:MediaServiceAutoKeyPoints" minOccurs="0"/>
                <xsd:element ref="ns3:MediaServiceKeyPoint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6b3776-1853-44a5-977a-d9ea407a1a7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51debc0-8f70-4665-a21c-d1bf85190f36}" ma:internalName="TaxCatchAll" ma:showField="CatchAllData" ma:web="8c6b3776-1853-44a5-977a-d9ea407a1a73">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d13ae2a-f270-4d19-a949-d5893e25233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5a48f96b-3d5e-4767-bdff-cd79680bb5f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8c6b3776-1853-44a5-977a-d9ea407a1a73" xsi:nil="true"/>
    <lcf76f155ced4ddcb4097134ff3c332f xmlns="9d13ae2a-f270-4d19-a949-d5893e25233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FA4FF85-4715-41E0-B193-40D81E6AF8E5}">
  <ds:schemaRefs>
    <ds:schemaRef ds:uri="http://schemas.microsoft.com/sharepoint/v3/contenttype/forms"/>
  </ds:schemaRefs>
</ds:datastoreItem>
</file>

<file path=customXml/itemProps2.xml><?xml version="1.0" encoding="utf-8"?>
<ds:datastoreItem xmlns:ds="http://schemas.openxmlformats.org/officeDocument/2006/customXml" ds:itemID="{BDE06E9E-FFAF-4806-92E0-B470DA6090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6b3776-1853-44a5-977a-d9ea407a1a73"/>
    <ds:schemaRef ds:uri="9d13ae2a-f270-4d19-a949-d5893e25233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DF13841-2C19-4D5F-97C6-8E75609A82A0}">
  <ds:schemaRefs>
    <ds:schemaRef ds:uri="http://schemas.openxmlformats.org/package/2006/metadata/core-properties"/>
    <ds:schemaRef ds:uri="http://purl.org/dc/dcmitype/"/>
    <ds:schemaRef ds:uri="http://schemas.microsoft.com/office/2006/documentManagement/types"/>
    <ds:schemaRef ds:uri="http://www.w3.org/XML/1998/namespace"/>
    <ds:schemaRef ds:uri="http://purl.org/dc/terms/"/>
    <ds:schemaRef ds:uri="http://purl.org/dc/elements/1.1/"/>
    <ds:schemaRef ds:uri="http://schemas.microsoft.com/office/2006/metadata/properties"/>
    <ds:schemaRef ds:uri="http://schemas.microsoft.com/office/infopath/2007/PartnerControls"/>
    <ds:schemaRef ds:uri="9d13ae2a-f270-4d19-a949-d5893e25233b"/>
    <ds:schemaRef ds:uri="8c6b3776-1853-44a5-977a-d9ea407a1a73"/>
  </ds:schemaRefs>
</ds:datastoreItem>
</file>

<file path=docProps/app.xml><?xml version="1.0" encoding="utf-8"?>
<Properties xmlns="http://schemas.openxmlformats.org/officeDocument/2006/extended-properties" xmlns:vt="http://schemas.openxmlformats.org/officeDocument/2006/docPropsVTypes">
  <Template>IESE_ppt_Master_dt</Template>
  <TotalTime>0</TotalTime>
  <Words>1031</Words>
  <Application>Microsoft Office PowerPoint</Application>
  <PresentationFormat>Breitbild</PresentationFormat>
  <Paragraphs>155</Paragraphs>
  <Slides>17</Slides>
  <Notes>16</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17</vt:i4>
      </vt:variant>
    </vt:vector>
  </HeadingPairs>
  <TitlesOfParts>
    <vt:vector size="27" baseType="lpstr">
      <vt:lpstr>Arial</vt:lpstr>
      <vt:lpstr>Calibri</vt:lpstr>
      <vt:lpstr>Frutiger LT Com 45 Light</vt:lpstr>
      <vt:lpstr>Frutiger LT Com 55 Roman</vt:lpstr>
      <vt:lpstr>Lato</vt:lpstr>
      <vt:lpstr>Lato Heavy</vt:lpstr>
      <vt:lpstr>Symbol</vt:lpstr>
      <vt:lpstr>Times New Roman</vt:lpstr>
      <vt:lpstr>Wingdings</vt:lpstr>
      <vt:lpstr>IESE_ppt_Master_dt</vt:lpstr>
      <vt:lpstr>Digitale Dörfer Niedersachsen </vt:lpstr>
      <vt:lpstr>PowerPoint-Präsentation</vt:lpstr>
      <vt:lpstr>PowerPoint-Präsentation</vt:lpstr>
      <vt:lpstr>PowerPoint-Präsentation</vt:lpstr>
      <vt:lpstr>DorfFunk – Wie kann ich mitmachen?</vt:lpstr>
      <vt:lpstr>PowerPoint-Präsentation</vt:lpstr>
      <vt:lpstr>DorfFunk – Beispiele für Gruppen</vt:lpstr>
      <vt:lpstr>PowerPoint-Präsentation</vt:lpstr>
      <vt:lpstr>PowerPoint-Präsentation</vt:lpstr>
      <vt:lpstr>LandNews – Formen der Mitarbeit + Hilfe</vt:lpstr>
      <vt:lpstr>LandNews – Wer kann Informationen einstellen?</vt:lpstr>
      <vt:lpstr>PowerPoint-Präsentation</vt:lpstr>
      <vt:lpstr>PowerPoint-Präsentation</vt:lpstr>
      <vt:lpstr>PowerPoint-Präsentation</vt:lpstr>
      <vt:lpstr>PowerPoint-Präsentation</vt:lpstr>
      <vt:lpstr>Noch Fragen offen?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Projektskizze Digitale Dörfer  (Süd)-Niedersachsen</dc:title>
  <dc:creator>Steffen Hess</dc:creator>
  <cp:lastModifiedBy>Carola Croll</cp:lastModifiedBy>
  <cp:revision>72</cp:revision>
  <cp:lastPrinted>2022-12-09T11:55:55Z</cp:lastPrinted>
  <dcterms:created xsi:type="dcterms:W3CDTF">2020-11-02T13:05:48Z</dcterms:created>
  <dcterms:modified xsi:type="dcterms:W3CDTF">2024-05-29T09:02:35Z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0x0101008C9CF77E23831645B5607125F3B89D1B</vt:lpwstr>
  </property>
  <property fmtid="{D5CDD505-2E9C-101B-9397-08002B2CF9AE}" pid="3" name="MediaServiceImageTags">
    <vt:lpwstr/>
  </property>
</Properties>
</file>